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737" y="2938462"/>
            <a:ext cx="572452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84784"/>
            <a:ext cx="11706225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3356992"/>
            <a:ext cx="92011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2284884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955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952237" cy="549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060848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09550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2190750"/>
            <a:ext cx="11249025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8242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133" y="4843452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33" y="5711554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162175"/>
            <a:ext cx="1181100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6133" y="388419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81112"/>
            <a:ext cx="117348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656" y="2996952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2656" y="3865054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656" y="4698431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21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2166937"/>
            <a:ext cx="11791950" cy="25241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33500"/>
            <a:ext cx="1170622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1575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566987"/>
            <a:ext cx="117157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338262"/>
            <a:ext cx="118205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266825"/>
            <a:ext cx="117348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709737"/>
            <a:ext cx="1157287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