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8" r:id="rId14"/>
    <p:sldId id="339" r:id="rId15"/>
    <p:sldId id="335" r:id="rId16"/>
    <p:sldId id="336" r:id="rId17"/>
    <p:sldId id="337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59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119437"/>
            <a:ext cx="105156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566862"/>
            <a:ext cx="117824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156686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5366" y="1624737"/>
            <a:ext cx="1881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5169" y="3534560"/>
            <a:ext cx="18812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78364" y="4576282"/>
            <a:ext cx="19533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19312"/>
            <a:ext cx="1171575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4" y="3129392"/>
            <a:ext cx="18362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90737"/>
            <a:ext cx="11706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15006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4538" y="302973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4" y="2060848"/>
            <a:ext cx="11753850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9932" y="400506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71625"/>
            <a:ext cx="117062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64657" y="1652650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2662" y="3585623"/>
            <a:ext cx="132141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643062"/>
            <a:ext cx="116586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52777" y="167778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4772" y="3599184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4460262"/>
            <a:ext cx="59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00200"/>
            <a:ext cx="1176337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573016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325730"/>
            <a:ext cx="44644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2383" y="2325730"/>
            <a:ext cx="16557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2621" y="3286428"/>
            <a:ext cx="253317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29912" y="5219399"/>
            <a:ext cx="44344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43112"/>
            <a:ext cx="118205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9878" y="3092110"/>
            <a:ext cx="55107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6304" y="4052809"/>
            <a:ext cx="33255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57325"/>
            <a:ext cx="11487150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40768"/>
            <a:ext cx="1164907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2" y="3097882"/>
            <a:ext cx="116109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71637"/>
            <a:ext cx="117252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681162"/>
            <a:ext cx="117252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95450"/>
            <a:ext cx="117729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85664"/>
            <a:ext cx="11734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66925"/>
            <a:ext cx="118586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62939"/>
            <a:ext cx="10153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33537"/>
            <a:ext cx="1179195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547308"/>
            <a:ext cx="10864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7" y="4508006"/>
            <a:ext cx="108645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412776"/>
            <a:ext cx="117729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391717"/>
            <a:ext cx="106927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4340843"/>
            <a:ext cx="106927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301541"/>
            <a:ext cx="106927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057400"/>
            <a:ext cx="110871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2" y="2010494"/>
            <a:ext cx="11553825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39330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1625"/>
            <a:ext cx="11620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09725"/>
            <a:ext cx="116776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68710"/>
            <a:ext cx="1176337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4994498"/>
            <a:ext cx="88201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6427"/>
            <a:ext cx="11691367" cy="55569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443"/>
            <a:ext cx="118110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4197938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1267" y="515863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