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2060848"/>
            <a:ext cx="11844263" cy="134812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4016589"/>
            <a:ext cx="11963599" cy="6365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731717"/>
            <a:ext cx="9361040" cy="6009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66614"/>
            <a:ext cx="1166812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54334"/>
            <a:ext cx="10513168" cy="5887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171700"/>
            <a:ext cx="11801475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171700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43075"/>
            <a:ext cx="1168717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636912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90439"/>
            <a:ext cx="11649075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507578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95561"/>
            <a:ext cx="1170622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76872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714500"/>
            <a:ext cx="1088707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5860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556792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4971"/>
            <a:ext cx="11593288" cy="551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55948"/>
            <a:ext cx="116014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19543" y="3645024"/>
            <a:ext cx="864096" cy="5581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2316" y="4339505"/>
            <a:ext cx="1085571" cy="5581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12544" y="5010837"/>
            <a:ext cx="1085571" cy="5581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841057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1412776"/>
            <a:ext cx="43204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5721" y="2280878"/>
            <a:ext cx="43204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6744" y="3125830"/>
            <a:ext cx="43204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44066" y="4028655"/>
            <a:ext cx="43204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58871" y="4931480"/>
            <a:ext cx="43204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67214" y="5776432"/>
            <a:ext cx="5893081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44816"/>
            <a:ext cx="10873208" cy="55685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79740" y="2060848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85522" y="2060848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23749" y="3583482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39223" y="3646581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92344" y="5301761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41248" y="6146713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9686925" cy="1914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4432" y="2276872"/>
            <a:ext cx="1866900" cy="1590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9856" y="1397750"/>
            <a:ext cx="1296144" cy="519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2254" y="2763564"/>
            <a:ext cx="1787952" cy="519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067752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1340768"/>
            <a:ext cx="16561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0" y="2060848"/>
            <a:ext cx="1728192" cy="493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21589" y="2790053"/>
            <a:ext cx="1258187" cy="493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6946" y="3461385"/>
            <a:ext cx="1258187" cy="493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23877" y="4155866"/>
            <a:ext cx="1258187" cy="493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48637" y="4792473"/>
            <a:ext cx="987524" cy="493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34219"/>
            <a:ext cx="1158240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564904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4555750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1927"/>
            <a:ext cx="1159192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88840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4697316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90675"/>
            <a:ext cx="116490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252662"/>
            <a:ext cx="11801475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52897"/>
            <a:ext cx="1177290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2026-01-04T12:52:07Z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