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060848"/>
            <a:ext cx="115157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711" y="3933056"/>
            <a:ext cx="10696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09687"/>
            <a:ext cx="1171575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38262"/>
            <a:ext cx="1177290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91555"/>
            <a:ext cx="117348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81250"/>
            <a:ext cx="117824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1070"/>
            <a:ext cx="117633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19212"/>
            <a:ext cx="117729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262062"/>
            <a:ext cx="11706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76362"/>
            <a:ext cx="116681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47862"/>
            <a:ext cx="115919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94786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62" y="1057576"/>
            <a:ext cx="10749086" cy="56424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3285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9639"/>
            <a:ext cx="116681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3573016"/>
            <a:ext cx="1152128" cy="48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176" y="4255923"/>
            <a:ext cx="1024464" cy="48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2315" y="4892531"/>
            <a:ext cx="1024464" cy="48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580" y="5563862"/>
            <a:ext cx="1224467" cy="48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5920" y="6212046"/>
            <a:ext cx="1954456" cy="48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70806"/>
            <a:ext cx="117919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614487"/>
            <a:ext cx="11639550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124075"/>
            <a:ext cx="1148715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352550"/>
            <a:ext cx="11953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398850"/>
            <a:ext cx="64807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2510020"/>
            <a:ext cx="64807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3609615"/>
            <a:ext cx="64807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9616" y="4743934"/>
            <a:ext cx="64807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86036"/>
            <a:ext cx="116681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284984"/>
            <a:ext cx="144016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0505" y="3944741"/>
            <a:ext cx="144016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9923" y="5252680"/>
            <a:ext cx="144016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38387"/>
            <a:ext cx="1167765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38387"/>
            <a:ext cx="136815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17032"/>
            <a:ext cx="10801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4611"/>
            <a:ext cx="116109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6520" y="393327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520" y="517176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43125"/>
            <a:ext cx="115157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0207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76375"/>
            <a:ext cx="118395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09700"/>
            <a:ext cx="1186815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33600"/>
            <a:ext cx="118395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2026-01-04T12:16:05Z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