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88840"/>
            <a:ext cx="116776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3688829"/>
            <a:ext cx="119634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90687"/>
            <a:ext cx="11715750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52600"/>
            <a:ext cx="117348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621" y="1263401"/>
            <a:ext cx="11001003" cy="554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28812"/>
            <a:ext cx="1155382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27921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81125"/>
            <a:ext cx="116586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43162"/>
            <a:ext cx="1169670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19287"/>
            <a:ext cx="108966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205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2064" y="3861048"/>
            <a:ext cx="864096" cy="499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48651" y="4682850"/>
            <a:ext cx="864096" cy="499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9886" y="5388906"/>
            <a:ext cx="864096" cy="499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295400"/>
            <a:ext cx="11963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564904"/>
            <a:ext cx="850582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38300"/>
            <a:ext cx="117062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71687"/>
            <a:ext cx="107537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85950"/>
            <a:ext cx="117729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20675"/>
            <a:ext cx="640871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3031844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9616" y="4166163"/>
            <a:ext cx="727280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6362"/>
            <a:ext cx="1163955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376362"/>
            <a:ext cx="864096" cy="3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14026" y="2128716"/>
            <a:ext cx="1017678" cy="3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3084" y="2742174"/>
            <a:ext cx="1017678" cy="3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5665" y="4351055"/>
            <a:ext cx="1704711" cy="3964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014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035140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9800" y="274119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9780" y="4118584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99942" y="478991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2393" y="546124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564904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2369" y="4625197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76500"/>
            <a:ext cx="115824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996952"/>
            <a:ext cx="57606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671637"/>
            <a:ext cx="1159192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70806"/>
            <a:ext cx="117157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52562"/>
            <a:ext cx="116490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2026-01-04T13:29:57Z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