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7050" y="2962275"/>
            <a:ext cx="605790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64793"/>
            <a:ext cx="10549061" cy="570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81472"/>
            <a:ext cx="117443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38039"/>
            <a:ext cx="117348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23975"/>
            <a:ext cx="117348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838325"/>
            <a:ext cx="1174432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290762"/>
            <a:ext cx="11801475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283171"/>
            <a:ext cx="119062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1" y="1320176"/>
            <a:ext cx="1178577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1" y="2118829"/>
            <a:ext cx="1178577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1" y="2917482"/>
            <a:ext cx="1178577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1" y="3750859"/>
            <a:ext cx="1178577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1" y="4561087"/>
            <a:ext cx="1178577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1" y="5371315"/>
            <a:ext cx="1178577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42045"/>
            <a:ext cx="117729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1" y="1464984"/>
            <a:ext cx="1178577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1" y="2263637"/>
            <a:ext cx="1178577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1" y="3062290"/>
            <a:ext cx="1178577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1" y="3895667"/>
            <a:ext cx="1178577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1" y="4705895"/>
            <a:ext cx="1178577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351" y="5516123"/>
            <a:ext cx="1178577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19225"/>
            <a:ext cx="117252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1" y="1412776"/>
            <a:ext cx="1178577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51" y="2211429"/>
            <a:ext cx="1178577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1" y="3010082"/>
            <a:ext cx="1178577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1" y="3843459"/>
            <a:ext cx="1178577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351" y="4653687"/>
            <a:ext cx="1178577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0768"/>
            <a:ext cx="114300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37" y="1927051"/>
            <a:ext cx="11744325" cy="488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6021288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8640"/>
            <a:ext cx="667702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1554435"/>
            <a:ext cx="10982325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918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204864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00456" y="3779021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0456" y="5445775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50468"/>
            <a:ext cx="11593288" cy="55629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509120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6025403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647950"/>
            <a:ext cx="11125200" cy="156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30117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70037"/>
            <a:ext cx="1163955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5445224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838325"/>
            <a:ext cx="1117282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564904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2464" y="4254807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1466850"/>
            <a:ext cx="103917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389087"/>
            <a:ext cx="111537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04864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3839454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4472" y="540203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7926"/>
            <a:ext cx="117633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447800"/>
            <a:ext cx="1106805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62125"/>
            <a:ext cx="11725275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2" y="5301208"/>
            <a:ext cx="2105025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304800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440057"/>
            <a:ext cx="10729192" cy="5373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28886"/>
            <a:ext cx="116109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066402"/>
            <a:ext cx="453650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4466" y="3911355"/>
            <a:ext cx="599414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3768" y="4802606"/>
            <a:ext cx="599414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23996" y="5589685"/>
            <a:ext cx="599414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800225"/>
            <a:ext cx="11630025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986" y="3444583"/>
            <a:ext cx="466288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285" y="4243236"/>
            <a:ext cx="3896507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804987"/>
            <a:ext cx="1179195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3428999"/>
            <a:ext cx="691276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2026-01-04T12:05:07Z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