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1762" y="2962275"/>
            <a:ext cx="6848475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4394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630138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713581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09712"/>
            <a:ext cx="118110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5644"/>
            <a:ext cx="117348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00187"/>
            <a:ext cx="117157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57325"/>
            <a:ext cx="117443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52562"/>
            <a:ext cx="117443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400175"/>
            <a:ext cx="108108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47775"/>
            <a:ext cx="116395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73646"/>
            <a:ext cx="1183005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92896"/>
            <a:ext cx="621030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71600"/>
            <a:ext cx="1167765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14450"/>
            <a:ext cx="1164907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9139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85875"/>
            <a:ext cx="117157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55448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92896"/>
            <a:ext cx="907732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348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14525"/>
            <a:ext cx="11744325" cy="302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62087"/>
            <a:ext cx="117348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95425"/>
            <a:ext cx="1176337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521600"/>
            <a:ext cx="1092224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4563321"/>
            <a:ext cx="1092224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28825"/>
            <a:ext cx="1176337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156" y="4005064"/>
            <a:ext cx="1092224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81125"/>
            <a:ext cx="117824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693889"/>
            <a:ext cx="1092224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4735610"/>
            <a:ext cx="1092224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457325"/>
            <a:ext cx="118300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74787"/>
            <a:ext cx="117443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04937"/>
            <a:ext cx="117633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94420"/>
            <a:ext cx="118300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581128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75370"/>
            <a:ext cx="111442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37537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239394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4569983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633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55679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93937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62408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596357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