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3019425"/>
            <a:ext cx="69246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1251"/>
            <a:ext cx="117443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124075"/>
            <a:ext cx="118014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57350"/>
            <a:ext cx="117729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29097"/>
            <a:ext cx="11744325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260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221088"/>
            <a:ext cx="8934450" cy="7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42966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73467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8205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55679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693"/>
            <a:ext cx="1183005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662112"/>
            <a:ext cx="1078230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7301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266950"/>
            <a:ext cx="829627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19237"/>
            <a:ext cx="1175385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70892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524125"/>
            <a:ext cx="90201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84784"/>
            <a:ext cx="116776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3366864"/>
            <a:ext cx="1163955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14500"/>
            <a:ext cx="1168717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23181"/>
            <a:ext cx="118300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4100222"/>
            <a:ext cx="109555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39" y="5049346"/>
            <a:ext cx="109555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5025"/>
            <a:ext cx="1168717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4028214"/>
            <a:ext cx="109555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2055"/>
            <a:ext cx="11696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05850"/>
            <a:ext cx="109555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354974"/>
            <a:ext cx="109555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448" y="5257800"/>
            <a:ext cx="109555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729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95726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6490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441685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844824"/>
            <a:ext cx="89535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86137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604962"/>
            <a:ext cx="874395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160496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618957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81150"/>
            <a:ext cx="99822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58115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60421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874395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16" y="2564904"/>
            <a:ext cx="910590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147607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1464" y="3524793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