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0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3048000"/>
            <a:ext cx="113919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335360"/>
            <a:ext cx="118872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345823"/>
            <a:ext cx="25922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5666" y="3200292"/>
            <a:ext cx="337258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5083" y="4971219"/>
            <a:ext cx="337258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038475"/>
            <a:ext cx="11506200" cy="78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110197"/>
            <a:ext cx="14401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66875"/>
            <a:ext cx="116681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422979"/>
            <a:ext cx="41764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1551" y="4422979"/>
            <a:ext cx="167201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81212"/>
            <a:ext cx="117443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6"/>
            <a:ext cx="41044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59" y="3933056"/>
            <a:ext cx="178828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4784"/>
            <a:ext cx="116586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301208"/>
            <a:ext cx="10020300" cy="93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356992"/>
            <a:ext cx="37444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373216"/>
            <a:ext cx="37444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05025"/>
            <a:ext cx="118014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33056"/>
            <a:ext cx="38884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92896"/>
            <a:ext cx="11791950" cy="3552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5167658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62794"/>
            <a:ext cx="118205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4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15611" y="4022090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6182" y="4832318"/>
            <a:ext cx="177439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38400"/>
            <a:ext cx="11753850" cy="198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636912"/>
            <a:ext cx="15841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2201"/>
            <a:ext cx="117824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82556" y="6044438"/>
            <a:ext cx="28937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1137"/>
            <a:ext cx="1148715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60301"/>
            <a:ext cx="118300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7106" y="1231477"/>
            <a:ext cx="2016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8387" y="3140968"/>
            <a:ext cx="2016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2235" y="5999914"/>
            <a:ext cx="20162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600325"/>
            <a:ext cx="11791950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501008"/>
            <a:ext cx="1944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8411"/>
            <a:ext cx="1182052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24137"/>
            <a:ext cx="1177290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71587"/>
            <a:ext cx="117729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86037"/>
            <a:ext cx="117348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247775"/>
            <a:ext cx="118205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44" y="1285342"/>
            <a:ext cx="10816332" cy="54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81212"/>
            <a:ext cx="118110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43522"/>
            <a:ext cx="69847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81162"/>
            <a:ext cx="118110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488322"/>
            <a:ext cx="110900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14295"/>
            <a:ext cx="110900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2195512"/>
            <a:ext cx="93726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43012"/>
            <a:ext cx="117919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031677"/>
            <a:ext cx="1086452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3934503"/>
            <a:ext cx="1086452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848903"/>
            <a:ext cx="1086452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2204864"/>
            <a:ext cx="1161097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402918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76400"/>
            <a:ext cx="116681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28837"/>
            <a:ext cx="1177290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1019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24012"/>
            <a:ext cx="118491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05025"/>
            <a:ext cx="115538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1019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52897"/>
            <a:ext cx="118205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5132933"/>
            <a:ext cx="15841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2026-01-04T11:59:18Z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