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7287" y="2947987"/>
            <a:ext cx="9877425" cy="962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485900"/>
            <a:ext cx="11772900" cy="388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2667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342603"/>
            <a:ext cx="11791950" cy="5038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88088" y="2996952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28200" y="5508659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7472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87175" cy="4972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31904" y="2204864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91935" y="4797593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3731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96700" cy="4791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24392" y="1412776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3756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439525" cy="455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7182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2295525"/>
            <a:ext cx="11658600" cy="2266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4286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336898"/>
            <a:ext cx="11725275" cy="4324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8894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271587"/>
            <a:ext cx="11791950" cy="4314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521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2614612"/>
            <a:ext cx="11830050" cy="1628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569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317848"/>
            <a:ext cx="11782425" cy="434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4229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364704"/>
            <a:ext cx="11639550" cy="4800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9856" y="3737624"/>
            <a:ext cx="1368152" cy="4387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84514" y="4351083"/>
            <a:ext cx="1368152" cy="4387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94337" y="4999265"/>
            <a:ext cx="1368152" cy="4387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295147" y="5577999"/>
            <a:ext cx="928645" cy="4387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66986"/>
            <a:ext cx="11725275" cy="5086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5013176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666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271587"/>
            <a:ext cx="11639550" cy="4314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284610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8593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01450" cy="5429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420888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329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295400"/>
            <a:ext cx="11687175" cy="4267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295400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656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576387"/>
            <a:ext cx="11706225" cy="3705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95600" y="1576387"/>
            <a:ext cx="1080120" cy="4387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57645" y="2198130"/>
            <a:ext cx="1080120" cy="4387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79316" y="3448196"/>
            <a:ext cx="1516284" cy="4387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563492" y="4100222"/>
            <a:ext cx="1516284" cy="4387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7080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2519362"/>
            <a:ext cx="11601450" cy="1819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20136" y="2519362"/>
            <a:ext cx="1368152" cy="4387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32926" y="3179118"/>
            <a:ext cx="1991066" cy="4387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9385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268760"/>
            <a:ext cx="11630025" cy="3724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9255" y="4993035"/>
            <a:ext cx="11353800" cy="12287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727846" y="1902699"/>
            <a:ext cx="1872209" cy="4387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35521" y="2550881"/>
            <a:ext cx="1872209" cy="4387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26771" y="3152764"/>
            <a:ext cx="1872209" cy="4387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118964" y="4414406"/>
            <a:ext cx="1872209" cy="4387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345880" y="5027863"/>
            <a:ext cx="1872209" cy="4387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519500" y="5618171"/>
            <a:ext cx="1872209" cy="4387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7292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595437"/>
            <a:ext cx="11591925" cy="3667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852936"/>
            <a:ext cx="504056" cy="4387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48528" y="4137726"/>
            <a:ext cx="504056" cy="4387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8971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871662"/>
            <a:ext cx="11620500" cy="3114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2564904"/>
            <a:ext cx="504056" cy="4387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20536" y="3791820"/>
            <a:ext cx="504056" cy="4387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0218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357312"/>
            <a:ext cx="11715750" cy="4143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933056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3460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328737"/>
            <a:ext cx="11811000" cy="4200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104963"/>
            <a:ext cx="72008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0012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2026-01-04T13:20:41Z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