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2661920"/>
            <a:ext cx="570547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30969"/>
            <a:ext cx="380856" cy="40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2765" y="3141345"/>
            <a:ext cx="4657725" cy="345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1115695"/>
            <a:ext cx="514413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8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585"/>
            <a:ext cx="11340000" cy="280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72236"/>
            <a:ext cx="380856" cy="40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77751"/>
            <a:ext cx="380856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5"/>
          <a:stretch>
            <a:fillRect/>
          </a:stretch>
        </p:blipFill>
        <p:spPr>
          <a:xfrm>
            <a:off x="911860" y="2778125"/>
            <a:ext cx="4536485" cy="3836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9285" y="2997200"/>
            <a:ext cx="4090670" cy="343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055" y="1124585"/>
            <a:ext cx="5356225" cy="138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91592"/>
            <a:ext cx="371334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51"/>
          <a:stretch>
            <a:fillRect/>
          </a:stretch>
        </p:blipFill>
        <p:spPr>
          <a:xfrm>
            <a:off x="2244090" y="3068955"/>
            <a:ext cx="7704455" cy="359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709910" cy="5551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410" y="4796790"/>
            <a:ext cx="561340" cy="200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62110"/>
            <a:ext cx="380856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341120"/>
            <a:ext cx="9771380" cy="5465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561340" cy="20008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01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44065"/>
            <a:ext cx="11049953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013045"/>
            <a:ext cx="11187113" cy="883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341120"/>
            <a:ext cx="10407015" cy="3540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1412875"/>
            <a:ext cx="61087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426962"/>
            <a:ext cx="371335" cy="41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215298"/>
            <a:ext cx="437984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2025-01-08T03:52:28Z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