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73" r:id="rId4"/>
    <p:sldId id="324" r:id="rId5"/>
    <p:sldId id="348" r:id="rId6"/>
    <p:sldId id="347" r:id="rId7"/>
    <p:sldId id="346" r:id="rId8"/>
    <p:sldId id="345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2" r:id="rId18"/>
    <p:sldId id="330" r:id="rId19"/>
    <p:sldId id="329" r:id="rId20"/>
    <p:sldId id="328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2943225"/>
            <a:ext cx="79057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1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285441"/>
            <a:ext cx="371334" cy="41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5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38"/>
          <a:stretch>
            <a:fillRect/>
          </a:stretch>
        </p:blipFill>
        <p:spPr>
          <a:xfrm>
            <a:off x="360045" y="1224280"/>
            <a:ext cx="11339830" cy="364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88540"/>
            <a:ext cx="11340000" cy="3707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81646"/>
          <a:stretch>
            <a:fillRect/>
          </a:stretch>
        </p:blipFill>
        <p:spPr>
          <a:xfrm>
            <a:off x="191770" y="1152880"/>
            <a:ext cx="10932160" cy="835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0905" y="1388110"/>
            <a:ext cx="63246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4"/>
          <a:stretch>
            <a:fillRect/>
          </a:stretch>
        </p:blipFill>
        <p:spPr>
          <a:xfrm>
            <a:off x="360045" y="2225320"/>
            <a:ext cx="11339830" cy="1707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303125"/>
            <a:ext cx="428463" cy="39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99"/>
          <a:stretch>
            <a:fillRect/>
          </a:stretch>
        </p:blipFill>
        <p:spPr>
          <a:xfrm>
            <a:off x="983615" y="3933190"/>
            <a:ext cx="4320585" cy="27158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41" b="58074"/>
          <a:stretch>
            <a:fillRect/>
          </a:stretch>
        </p:blipFill>
        <p:spPr>
          <a:xfrm>
            <a:off x="407670" y="1216660"/>
            <a:ext cx="3851910" cy="9772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6615" y="4077335"/>
            <a:ext cx="4161155" cy="2497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47" r="62117" b="21439"/>
          <a:stretch>
            <a:fillRect/>
          </a:stretch>
        </p:blipFill>
        <p:spPr>
          <a:xfrm>
            <a:off x="407670" y="1268730"/>
            <a:ext cx="4295775" cy="647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2685"/>
            <a:ext cx="11340000" cy="352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052830"/>
            <a:ext cx="9075420" cy="59607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85" y="1124585"/>
            <a:ext cx="10857865" cy="5683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610" y="3762375"/>
            <a:ext cx="948626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4900" y="4601210"/>
            <a:ext cx="957072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1245" y="5323205"/>
            <a:ext cx="9588500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254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905" y="3644900"/>
            <a:ext cx="6562725" cy="31921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35" y="126936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150" y="1988820"/>
            <a:ext cx="9892665" cy="4778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19445" y="1896110"/>
            <a:ext cx="135953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26045" y="2997200"/>
            <a:ext cx="95377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360" y="3373755"/>
            <a:ext cx="1331595" cy="36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8435" y="6021705"/>
            <a:ext cx="702310" cy="38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16965" y="2119630"/>
            <a:ext cx="980249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560" y="3091180"/>
            <a:ext cx="994727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9510" y="3919855"/>
            <a:ext cx="989965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07135" y="4758055"/>
            <a:ext cx="985139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4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83130"/>
            <a:ext cx="1056576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73095"/>
            <a:ext cx="25323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71700"/>
            <a:ext cx="11340000" cy="487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26936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6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93"/>
          <a:stretch>
            <a:fillRect/>
          </a:stretch>
        </p:blipFill>
        <p:spPr>
          <a:xfrm>
            <a:off x="263525" y="2910205"/>
            <a:ext cx="11339830" cy="7670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3360" y="3067050"/>
            <a:ext cx="43053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268730"/>
            <a:ext cx="11810047" cy="60293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28"/>
          <a:stretch>
            <a:fillRect/>
          </a:stretch>
        </p:blipFill>
        <p:spPr>
          <a:xfrm>
            <a:off x="3719830" y="3717290"/>
            <a:ext cx="4723130" cy="280416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08" b="47112"/>
          <a:stretch>
            <a:fillRect/>
          </a:stretch>
        </p:blipFill>
        <p:spPr>
          <a:xfrm>
            <a:off x="360045" y="1998980"/>
            <a:ext cx="3935730" cy="87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2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5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48343"/>
            <a:ext cx="371335" cy="40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2025-01-08T03:46:33Z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