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-13338"/>
          <a:stretch>
            <a:fillRect/>
          </a:stretch>
        </p:blipFill>
        <p:spPr>
          <a:xfrm>
            <a:off x="2851150" y="2947035"/>
            <a:ext cx="6723380" cy="970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3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42245"/>
            <a:ext cx="247556" cy="22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348585"/>
            <a:ext cx="11340000" cy="151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1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24181"/>
            <a:ext cx="238035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423762"/>
            <a:ext cx="266599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395652"/>
            <a:ext cx="238035" cy="2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22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24572"/>
            <a:ext cx="1087345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82151"/>
            <a:ext cx="1088297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39730"/>
            <a:ext cx="1087345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97309"/>
            <a:ext cx="1087345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64421"/>
            <a:ext cx="1799546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071431"/>
            <a:ext cx="6788764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824879"/>
            <a:ext cx="10406901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330381"/>
            <a:ext cx="10397380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845421"/>
            <a:ext cx="10397380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350922"/>
            <a:ext cx="3722871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588116"/>
            <a:ext cx="7055365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1827530"/>
            <a:ext cx="1055370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10645140" cy="963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204720"/>
            <a:ext cx="10645140" cy="456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895" y="3761105"/>
            <a:ext cx="3835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12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565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4012383"/>
            <a:ext cx="4570277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640" y="4498975"/>
            <a:ext cx="485711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40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505478"/>
            <a:ext cx="4751183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2039320"/>
            <a:ext cx="5217732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2165" y="2463800"/>
            <a:ext cx="209042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265" y="4597400"/>
            <a:ext cx="1047242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8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1910080"/>
            <a:ext cx="1041844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405747"/>
            <a:ext cx="10406901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2891790"/>
            <a:ext cx="104641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420" y="3396890"/>
            <a:ext cx="10416423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463" y="3882931"/>
            <a:ext cx="8216976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79760" cy="4141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373370"/>
            <a:ext cx="10779760" cy="140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5949315"/>
            <a:ext cx="1005014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98175" cy="4049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229225"/>
            <a:ext cx="10798175" cy="143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6353810"/>
            <a:ext cx="80873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9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1835542"/>
            <a:ext cx="10416423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332421"/>
            <a:ext cx="10387859" cy="26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838854"/>
            <a:ext cx="7436222" cy="2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2081815"/>
            <a:ext cx="218992" cy="2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2006367"/>
            <a:ext cx="218992" cy="2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338332"/>
            <a:ext cx="238035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433284"/>
            <a:ext cx="238035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2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29366"/>
            <a:ext cx="247556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386233"/>
            <a:ext cx="266599" cy="2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367004"/>
            <a:ext cx="218992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2025-01-11T11:56:16Z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