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74" r:id="rId4"/>
    <p:sldId id="324" r:id="rId5"/>
    <p:sldId id="348" r:id="rId6"/>
    <p:sldId id="347" r:id="rId7"/>
    <p:sldId id="346" r:id="rId8"/>
    <p:sldId id="345" r:id="rId9"/>
    <p:sldId id="341" r:id="rId10"/>
    <p:sldId id="339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1420" y="2995295"/>
            <a:ext cx="72485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319112"/>
            <a:ext cx="342770" cy="39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6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2366753"/>
            <a:ext cx="380856" cy="39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406961"/>
            <a:ext cx="380856" cy="400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999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20496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393700" y="1332865"/>
            <a:ext cx="10598785" cy="825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7"/>
          <a:stretch>
            <a:fillRect/>
          </a:stretch>
        </p:blipFill>
        <p:spPr>
          <a:xfrm>
            <a:off x="360045" y="3285135"/>
            <a:ext cx="11339830" cy="29365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56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1385957"/>
            <a:ext cx="342770" cy="3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61119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9365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988820"/>
            <a:ext cx="10858405" cy="4665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1855" y="1917065"/>
            <a:ext cx="135636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8885" y="2709545"/>
            <a:ext cx="135636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8300" y="3789045"/>
            <a:ext cx="135636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28885" y="4221480"/>
            <a:ext cx="135636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4155" y="4725670"/>
            <a:ext cx="55054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54700" y="5157470"/>
            <a:ext cx="150558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80100" y="6309360"/>
            <a:ext cx="150558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6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810240" cy="5685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580" y="2952115"/>
            <a:ext cx="1015428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2580" y="3749040"/>
            <a:ext cx="1019619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2580" y="4527550"/>
            <a:ext cx="1034923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2580" y="5421630"/>
            <a:ext cx="1024572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2580" y="6215380"/>
            <a:ext cx="377761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26"/>
          <a:stretch>
            <a:fillRect/>
          </a:stretch>
        </p:blipFill>
        <p:spPr>
          <a:xfrm>
            <a:off x="614680" y="2565400"/>
            <a:ext cx="10781665" cy="17373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269365"/>
            <a:ext cx="11810047" cy="60293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3" r="35715" b="64036"/>
          <a:stretch>
            <a:fillRect/>
          </a:stretch>
        </p:blipFill>
        <p:spPr>
          <a:xfrm>
            <a:off x="4728210" y="1845310"/>
            <a:ext cx="2554605" cy="79438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45" y="4221480"/>
            <a:ext cx="10781665" cy="263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24280"/>
            <a:ext cx="11011535" cy="5519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132685"/>
            <a:ext cx="11340000" cy="316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2665" y="4686757"/>
            <a:ext cx="342770" cy="40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26936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84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39058"/>
            <a:ext cx="380856" cy="40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29"/>
          <a:stretch>
            <a:fillRect/>
          </a:stretch>
        </p:blipFill>
        <p:spPr>
          <a:xfrm>
            <a:off x="911860" y="4221480"/>
            <a:ext cx="9000535" cy="173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2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511505"/>
            <a:ext cx="380856" cy="39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95"/>
          <a:stretch>
            <a:fillRect/>
          </a:stretch>
        </p:blipFill>
        <p:spPr>
          <a:xfrm>
            <a:off x="3503930" y="2132965"/>
            <a:ext cx="499237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2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204440"/>
            <a:ext cx="11340000" cy="265999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2025-01-08T04:21:01Z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