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80" r:id="rId4"/>
    <p:sldId id="324" r:id="rId5"/>
    <p:sldId id="352" r:id="rId6"/>
    <p:sldId id="350" r:id="rId7"/>
    <p:sldId id="348" r:id="rId8"/>
    <p:sldId id="347" r:id="rId9"/>
    <p:sldId id="346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3" r:id="rId18"/>
    <p:sldId id="332" r:id="rId19"/>
    <p:sldId id="331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7975" y="3009900"/>
            <a:ext cx="649605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2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9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5762456"/>
            <a:ext cx="352292" cy="390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44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56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91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1414702"/>
            <a:ext cx="371335" cy="41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6887845" cy="9969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2204720"/>
            <a:ext cx="10516870" cy="7531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20885" y="2326005"/>
            <a:ext cx="56261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01"/>
          <a:stretch>
            <a:fillRect/>
          </a:stretch>
        </p:blipFill>
        <p:spPr>
          <a:xfrm>
            <a:off x="983615" y="3068955"/>
            <a:ext cx="7992745" cy="366649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64"/>
          <a:stretch>
            <a:fillRect/>
          </a:stretch>
        </p:blipFill>
        <p:spPr>
          <a:xfrm>
            <a:off x="8760460" y="3213100"/>
            <a:ext cx="3166745" cy="2148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24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1405128"/>
            <a:ext cx="371335" cy="409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07745"/>
            <a:ext cx="10965180" cy="19005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675" y="3068955"/>
            <a:ext cx="10965180" cy="3817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49510" y="5077460"/>
            <a:ext cx="63754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24585"/>
            <a:ext cx="10913110" cy="57880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412875"/>
            <a:ext cx="11810047" cy="6029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204720"/>
            <a:ext cx="10641330" cy="25288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09410" y="3052445"/>
            <a:ext cx="188214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231765" y="3528060"/>
            <a:ext cx="125666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00415" y="3994150"/>
            <a:ext cx="1619885" cy="345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96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2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3344545"/>
            <a:ext cx="979741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4895" y="4286885"/>
            <a:ext cx="989012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88085" y="5273040"/>
            <a:ext cx="9491345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3310255"/>
            <a:ext cx="993203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51890" y="4225925"/>
            <a:ext cx="975868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26465" y="5255260"/>
            <a:ext cx="10088880" cy="1467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16150"/>
            <a:ext cx="11340000" cy="4844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" y="1313815"/>
            <a:ext cx="11810047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280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77055"/>
            <a:ext cx="11340000" cy="2744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988540"/>
            <a:ext cx="11340000" cy="4396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35" y="1386205"/>
            <a:ext cx="11810047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799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4765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334113"/>
            <a:ext cx="371335" cy="409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6021425"/>
            <a:ext cx="11340000" cy="96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27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528722"/>
            <a:ext cx="380856" cy="399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2025-01-08T07:01:19Z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