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2366645"/>
            <a:ext cx="6429375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329364"/>
            <a:ext cx="342770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71520"/>
            <a:ext cx="107213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005" y="4053840"/>
            <a:ext cx="107740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985385"/>
            <a:ext cx="1074610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842635"/>
            <a:ext cx="438404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830574"/>
            <a:ext cx="371335" cy="40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38311"/>
            <a:ext cx="437984" cy="4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97465" cy="5680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4975" y="5405120"/>
            <a:ext cx="6527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2025-01-08T05:42:43Z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