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3052445"/>
            <a:ext cx="67627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6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764540"/>
            <a:ext cx="9426575" cy="58997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2025-01-11T12:03:54Z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