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24" r:id="rId4"/>
    <p:sldId id="354" r:id="rId5"/>
    <p:sldId id="353" r:id="rId6"/>
    <p:sldId id="352" r:id="rId7"/>
    <p:sldId id="351" r:id="rId8"/>
    <p:sldId id="350" r:id="rId9"/>
    <p:sldId id="349" r:id="rId10"/>
    <p:sldId id="348" r:id="rId11"/>
    <p:sldId id="345" r:id="rId12"/>
    <p:sldId id="344" r:id="rId13"/>
    <p:sldId id="343" r:id="rId14"/>
    <p:sldId id="342" r:id="rId15"/>
    <p:sldId id="341" r:id="rId16"/>
    <p:sldId id="340" r:id="rId17"/>
    <p:sldId id="339" r:id="rId18"/>
    <p:sldId id="338" r:id="rId19"/>
    <p:sldId id="337" r:id="rId20"/>
    <p:sldId id="336" r:id="rId21"/>
    <p:sldId id="335" r:id="rId22"/>
    <p:sldId id="334" r:id="rId23"/>
    <p:sldId id="333" r:id="rId24"/>
    <p:sldId id="331" r:id="rId25"/>
    <p:sldId id="330" r:id="rId26"/>
    <p:sldId id="329" r:id="rId27"/>
    <p:sldId id="328" r:id="rId28"/>
    <p:sldId id="326" r:id="rId29"/>
    <p:sldId id="32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09975" y="3014345"/>
            <a:ext cx="4972050" cy="8286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155065"/>
            <a:ext cx="11050270" cy="570293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1171575"/>
            <a:ext cx="9636125" cy="5686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60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840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1124585"/>
            <a:ext cx="9566275" cy="565023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4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000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713085" cy="558165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250190" y="1935480"/>
            <a:ext cx="10319385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56235" y="2692400"/>
            <a:ext cx="10520045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3449955"/>
            <a:ext cx="10246995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45" y="4147820"/>
            <a:ext cx="10128250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263525" y="4905375"/>
            <a:ext cx="10186670" cy="49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321945" y="5561330"/>
            <a:ext cx="10451465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321945" y="6296660"/>
            <a:ext cx="6654800" cy="49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7" grpId="0" bldLvl="0" animBg="1"/>
      <p:bldP spid="18" grpId="0" bldLvl="0" animBg="1"/>
      <p:bldP spid="21" grpId="0" bldLvl="0" animBg="1"/>
      <p:bldP spid="26" grpId="0" bldLvl="0" animBg="1"/>
      <p:bldP spid="34" grpId="0" bldLvl="0" animBg="1"/>
      <p:bldP spid="3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85" y="1125220"/>
            <a:ext cx="11180445" cy="574230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44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8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40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2112010"/>
            <a:ext cx="10819130" cy="45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2842895"/>
            <a:ext cx="10690225" cy="679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3648710"/>
            <a:ext cx="9311640" cy="48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  <p:bldP spid="1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320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7896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132685"/>
            <a:ext cx="11340000" cy="38080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480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2159000"/>
            <a:ext cx="10907395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2854960"/>
            <a:ext cx="10908030" cy="764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3728720"/>
            <a:ext cx="10913110" cy="49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1945" y="4452620"/>
            <a:ext cx="11162030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321945" y="5189220"/>
            <a:ext cx="10791825" cy="746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2" grpId="0" bldLvl="0" animBg="1"/>
      <p:bldP spid="15" grpId="0" bldLvl="0" animBg="1"/>
      <p:bldP spid="24" grpId="0" bldLvl="0" animBg="1"/>
      <p:bldP spid="33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08000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264795" y="2089785"/>
            <a:ext cx="10834370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1945" y="2863215"/>
            <a:ext cx="11076305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21945" y="3627755"/>
            <a:ext cx="10782300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321945" y="4399915"/>
            <a:ext cx="10829925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321945" y="5182870"/>
            <a:ext cx="10478770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23" grpId="0" bldLvl="0" animBg="1"/>
      <p:bldP spid="27" grpId="0" bldLvl="0" animBg="1"/>
      <p:bldP spid="33" grpId="0" bldLvl="0" animBg="1"/>
      <p:bldP spid="37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6000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64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480"/>
          <a:stretch>
            <a:fillRect/>
          </a:stretch>
        </p:blipFill>
        <p:spPr>
          <a:xfrm>
            <a:off x="1847215" y="3140710"/>
            <a:ext cx="8617585" cy="336042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6400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45" y="2139315"/>
            <a:ext cx="10748645" cy="5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2912110"/>
            <a:ext cx="10653395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3665220"/>
            <a:ext cx="10681335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45" y="4438015"/>
            <a:ext cx="10748645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69875" y="5078095"/>
            <a:ext cx="10678160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21945" y="5972810"/>
            <a:ext cx="2516505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4" grpId="0" bldLvl="0" animBg="1"/>
      <p:bldP spid="19" grpId="0" bldLvl="0" animBg="1"/>
      <p:bldP spid="22" grpId="0" bldLvl="0" animBg="1"/>
      <p:bldP spid="27" grpId="0" bldLvl="0" animBg="1"/>
      <p:bldP spid="28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6400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45" y="2047240"/>
            <a:ext cx="10913745" cy="736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2998470"/>
            <a:ext cx="10622915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45" y="3752215"/>
            <a:ext cx="10648950" cy="65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1945" y="4500880"/>
            <a:ext cx="6373495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7" grpId="0" bldLvl="0" animBg="1"/>
      <p:bldP spid="22" grpId="0" bldLvl="0" animBg="1"/>
      <p:bldP spid="2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12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72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32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84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40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144270"/>
            <a:ext cx="11092180" cy="7721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916430"/>
            <a:ext cx="11092180" cy="334200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5229225"/>
            <a:ext cx="11092180" cy="169799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2025-01-08T07:16:48Z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