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428875"/>
            <a:ext cx="6467475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624340"/>
            <a:ext cx="352292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57333"/>
            <a:ext cx="371335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201035"/>
            <a:ext cx="106222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4124325"/>
            <a:ext cx="106229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4555" y="5084445"/>
            <a:ext cx="1062164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0595" y="6069965"/>
            <a:ext cx="106356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2292985"/>
            <a:ext cx="107950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345" y="3169920"/>
            <a:ext cx="104521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77335"/>
            <a:ext cx="1072261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969510"/>
            <a:ext cx="106318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1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48840"/>
            <a:ext cx="108591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76905"/>
            <a:ext cx="107111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91305"/>
            <a:ext cx="107105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15865"/>
            <a:ext cx="107283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816600"/>
            <a:ext cx="256857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16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224280"/>
            <a:ext cx="9692640" cy="564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2425" y="2937510"/>
            <a:ext cx="5410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40536"/>
            <a:ext cx="380856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3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95650"/>
            <a:ext cx="105689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4269105"/>
            <a:ext cx="106381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400" y="5064125"/>
            <a:ext cx="108318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595" y="6088380"/>
            <a:ext cx="106553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967980" cy="1101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45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72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4490" y="2278380"/>
            <a:ext cx="1091946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366770"/>
            <a:ext cx="106400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223385"/>
            <a:ext cx="1061783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090160"/>
            <a:ext cx="1061402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6042660"/>
            <a:ext cx="101898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7" grpId="0" bldLvl="0" animBg="1"/>
      <p:bldP spid="32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148810"/>
            <a:ext cx="11340000" cy="1876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437066"/>
            <a:ext cx="342770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1094085" cy="56153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380229"/>
            <a:ext cx="437984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6"/>
          <a:stretch>
            <a:fillRect/>
          </a:stretch>
        </p:blipFill>
        <p:spPr>
          <a:xfrm>
            <a:off x="407035" y="1197255"/>
            <a:ext cx="11339830" cy="2801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38145"/>
          <a:stretch>
            <a:fillRect/>
          </a:stretch>
        </p:blipFill>
        <p:spPr>
          <a:xfrm>
            <a:off x="1055370" y="3933190"/>
            <a:ext cx="10728960" cy="273621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67080" y="3998595"/>
            <a:ext cx="1089215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4080" y="4869180"/>
            <a:ext cx="1089215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175" y="5805170"/>
            <a:ext cx="1089215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8" r="6238"/>
          <a:stretch>
            <a:fillRect/>
          </a:stretch>
        </p:blipFill>
        <p:spPr>
          <a:xfrm>
            <a:off x="551180" y="1195705"/>
            <a:ext cx="10037445" cy="16192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34670" y="2061210"/>
            <a:ext cx="10145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2708910"/>
            <a:ext cx="10704830" cy="414972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34670" y="2814955"/>
            <a:ext cx="10145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3230" y="3717290"/>
            <a:ext cx="10145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3230" y="4581525"/>
            <a:ext cx="10145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5445760"/>
            <a:ext cx="1079944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