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7" r:id="rId19"/>
    <p:sldId id="335" r:id="rId20"/>
    <p:sldId id="334" r:id="rId21"/>
    <p:sldId id="333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3719830" y="3068955"/>
            <a:ext cx="5462905" cy="938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1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00151" y="2407221"/>
            <a:ext cx="218992" cy="21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9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447175"/>
            <a:ext cx="238035" cy="21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3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544" y="1929858"/>
            <a:ext cx="266599" cy="21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1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436319"/>
            <a:ext cx="238035" cy="21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745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881303"/>
            <a:ext cx="10882972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357611"/>
            <a:ext cx="10873450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824392"/>
            <a:ext cx="10873450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10225"/>
            <a:ext cx="1089249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777006"/>
            <a:ext cx="8445490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64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70"/>
          <a:stretch>
            <a:fillRect/>
          </a:stretch>
        </p:blipFill>
        <p:spPr>
          <a:xfrm>
            <a:off x="3197860" y="3790315"/>
            <a:ext cx="5795645" cy="28308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7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185" y="1759585"/>
            <a:ext cx="1069784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1020"/>
            <a:ext cx="11340000" cy="33423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9420" y="3399967"/>
            <a:ext cx="10425944" cy="25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420" y="3885602"/>
            <a:ext cx="10425944" cy="25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942" y="4371238"/>
            <a:ext cx="10406901" cy="25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984" y="4856874"/>
            <a:ext cx="10397380" cy="25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8942" y="5342509"/>
            <a:ext cx="10416423" cy="25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9899" y="5856712"/>
            <a:ext cx="618891" cy="2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1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4428815"/>
            <a:ext cx="10492594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5491" y="4915260"/>
            <a:ext cx="10492594" cy="2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5401705"/>
            <a:ext cx="2551738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02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9290" y="1798320"/>
            <a:ext cx="10656570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549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00325"/>
            <a:ext cx="11340000" cy="3172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948104"/>
            <a:ext cx="238035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87100" cy="1984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3213100"/>
            <a:ext cx="11087100" cy="35452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9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931928"/>
            <a:ext cx="10397380" cy="25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2419825"/>
            <a:ext cx="10397380" cy="25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463" y="2917289"/>
            <a:ext cx="4827355" cy="24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2865"/>
            <a:ext cx="11340000" cy="23426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9420" y="4153754"/>
            <a:ext cx="10406901" cy="2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899" y="4639416"/>
            <a:ext cx="10425945" cy="26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899" y="5134601"/>
            <a:ext cx="10406902" cy="2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942" y="5629786"/>
            <a:ext cx="3008765" cy="24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145" y="1837055"/>
            <a:ext cx="1039749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823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98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0085" y="1823720"/>
            <a:ext cx="1050607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2350837"/>
            <a:ext cx="10435466" cy="2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942" y="2837861"/>
            <a:ext cx="5684282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3943146"/>
            <a:ext cx="10406901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4429730"/>
            <a:ext cx="10387858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4906774"/>
            <a:ext cx="8159848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0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3938922"/>
            <a:ext cx="5312947" cy="2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5390" y="4453328"/>
            <a:ext cx="4256070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5818" y="4986787"/>
            <a:ext cx="5579546" cy="2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2670" y="5491667"/>
            <a:ext cx="723627" cy="2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6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929965"/>
            <a:ext cx="247556" cy="2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5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90629" y="2482342"/>
            <a:ext cx="228513" cy="21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0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872739"/>
            <a:ext cx="238035" cy="22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4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2967224"/>
            <a:ext cx="247556" cy="2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9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00151" y="2985633"/>
            <a:ext cx="218992" cy="21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9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90629" y="1929390"/>
            <a:ext cx="228513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4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901349"/>
            <a:ext cx="266599" cy="219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2025-01-11T11:58:39Z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