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3090545"/>
            <a:ext cx="72009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24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675640" y="4940935"/>
            <a:ext cx="10676890" cy="1333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89648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89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2025-01-08T06:13:59Z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