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154" r="58310"/>
          <a:stretch>
            <a:fillRect/>
          </a:stretch>
        </p:blipFill>
        <p:spPr>
          <a:xfrm>
            <a:off x="3359785" y="3074035"/>
            <a:ext cx="6419215" cy="964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958538"/>
            <a:ext cx="266599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4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9"/>
          <a:stretch>
            <a:fillRect/>
          </a:stretch>
        </p:blipFill>
        <p:spPr>
          <a:xfrm>
            <a:off x="767715" y="3142615"/>
            <a:ext cx="11334750" cy="338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1375" y="5612130"/>
            <a:ext cx="287655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5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492484"/>
            <a:ext cx="238035" cy="2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6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949360"/>
            <a:ext cx="238035" cy="2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188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1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901553"/>
            <a:ext cx="10873450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416875"/>
            <a:ext cx="10892493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932197"/>
            <a:ext cx="10873450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66605"/>
            <a:ext cx="761712" cy="2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62842"/>
            <a:ext cx="10892493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468621"/>
            <a:ext cx="4284634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5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5564558"/>
            <a:ext cx="4903526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375" y="2339975"/>
            <a:ext cx="1057021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5055148"/>
            <a:ext cx="9397631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718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8980" y="1817370"/>
            <a:ext cx="1046670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189497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9420" y="3668591"/>
            <a:ext cx="10416423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420" y="4154237"/>
            <a:ext cx="10416423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7984" y="4649406"/>
            <a:ext cx="5988967" cy="24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9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00325"/>
            <a:ext cx="11340000" cy="3172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948104"/>
            <a:ext cx="238035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5012385"/>
            <a:ext cx="9397631" cy="25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495" y="3390900"/>
            <a:ext cx="1044638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92955"/>
            <a:ext cx="11340000" cy="88034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7045" y="4876660"/>
            <a:ext cx="7969419" cy="24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05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932910"/>
            <a:ext cx="11340000" cy="5073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3513214"/>
            <a:ext cx="10406901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4009210"/>
            <a:ext cx="10397380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4514745"/>
            <a:ext cx="2627909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5050555"/>
            <a:ext cx="1904282" cy="25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89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6125" y="3353435"/>
            <a:ext cx="1043940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8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195" y="3314700"/>
            <a:ext cx="1043749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500101"/>
            <a:ext cx="266599" cy="21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1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0629" y="2501992"/>
            <a:ext cx="228513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3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957892"/>
            <a:ext cx="266599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4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454973"/>
            <a:ext cx="266599" cy="2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7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510617"/>
            <a:ext cx="238035" cy="2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5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0629" y="1959110"/>
            <a:ext cx="238035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6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501678"/>
            <a:ext cx="266599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2025-01-11T11:59:34Z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