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72" r:id="rId4"/>
    <p:sldId id="324" r:id="rId5"/>
    <p:sldId id="348" r:id="rId6"/>
    <p:sldId id="346" r:id="rId7"/>
    <p:sldId id="345" r:id="rId8"/>
    <p:sldId id="343" r:id="rId9"/>
    <p:sldId id="342" r:id="rId10"/>
    <p:sldId id="339" r:id="rId11"/>
    <p:sldId id="337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0045" y="2319020"/>
            <a:ext cx="6391275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6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013950" cy="5775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2265" y="2820670"/>
            <a:ext cx="57531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9105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5399" y="2964735"/>
            <a:ext cx="382773" cy="34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0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2966510"/>
            <a:ext cx="380856" cy="39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79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281101"/>
            <a:ext cx="371335" cy="40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013680"/>
            <a:ext cx="11340000" cy="173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8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5354258"/>
            <a:ext cx="352292" cy="3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6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1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936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988820"/>
            <a:ext cx="9947910" cy="4280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5530" y="2121535"/>
            <a:ext cx="1236345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0145" y="4293235"/>
            <a:ext cx="123634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0145" y="4725670"/>
            <a:ext cx="1236345" cy="27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8615" y="5085715"/>
            <a:ext cx="1971675" cy="30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87330" cy="5591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215" y="2952115"/>
            <a:ext cx="994727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3215" y="3803015"/>
            <a:ext cx="1018349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3215" y="4662805"/>
            <a:ext cx="1051623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5473700"/>
            <a:ext cx="975741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6177280"/>
            <a:ext cx="683958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1" grpId="0" bldLvl="0" animBg="1"/>
      <p:bldP spid="29" grpId="0" bldLvl="0" animBg="1"/>
      <p:bldP spid="3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79"/>
          <a:stretch>
            <a:fillRect/>
          </a:stretch>
        </p:blipFill>
        <p:spPr>
          <a:xfrm>
            <a:off x="623570" y="2420620"/>
            <a:ext cx="10890885" cy="36169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70" y="1196975"/>
            <a:ext cx="11810047" cy="60293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806"/>
          <a:stretch>
            <a:fillRect/>
          </a:stretch>
        </p:blipFill>
        <p:spPr>
          <a:xfrm>
            <a:off x="694690" y="6021070"/>
            <a:ext cx="10801725" cy="68618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27"/>
          <a:stretch>
            <a:fillRect/>
          </a:stretch>
        </p:blipFill>
        <p:spPr>
          <a:xfrm>
            <a:off x="2477135" y="1772920"/>
            <a:ext cx="7237730" cy="681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49"/>
          <a:stretch>
            <a:fillRect/>
          </a:stretch>
        </p:blipFill>
        <p:spPr>
          <a:xfrm>
            <a:off x="335280" y="1269010"/>
            <a:ext cx="11339830" cy="45507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6020790"/>
            <a:ext cx="11340000" cy="72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7" r="38497" b="4751"/>
          <a:stretch>
            <a:fillRect/>
          </a:stretch>
        </p:blipFill>
        <p:spPr>
          <a:xfrm>
            <a:off x="2567940" y="1412240"/>
            <a:ext cx="6960235" cy="532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9795"/>
            <a:ext cx="11340000" cy="428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5495452"/>
            <a:ext cx="342770" cy="39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338580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9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04440"/>
            <a:ext cx="11340000" cy="4541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34465"/>
            <a:ext cx="11340000" cy="89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204440"/>
            <a:ext cx="11340000" cy="456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354" y="2385475"/>
            <a:ext cx="371335" cy="40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2025-01-08T03:01:25Z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