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7375" y="3068955"/>
            <a:ext cx="11017885" cy="5848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011293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16710" y="4528185"/>
            <a:ext cx="8381365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07440" y="5292725"/>
            <a:ext cx="879157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15695" y="6048375"/>
            <a:ext cx="556958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2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224280"/>
            <a:ext cx="10831830" cy="563308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832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41070" y="3050540"/>
            <a:ext cx="10640060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69645" y="3803650"/>
            <a:ext cx="10810875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22020" y="4612640"/>
            <a:ext cx="1065911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950595" y="5378450"/>
            <a:ext cx="10749915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960120" y="6245225"/>
            <a:ext cx="3382010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 bldLvl="0" animBg="1"/>
      <p:bldP spid="17" grpId="0" bldLvl="0" animBg="1"/>
      <p:bldP spid="22" grpId="0" bldLvl="0" animBg="1"/>
      <p:bldP spid="2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1070" y="3960495"/>
            <a:ext cx="1064514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69645" y="4761865"/>
            <a:ext cx="10659745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39470" y="5429885"/>
            <a:ext cx="10835640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1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0800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57505" y="2044700"/>
            <a:ext cx="10599420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3020695"/>
            <a:ext cx="8862695" cy="7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6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56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052550"/>
            <a:ext cx="1131685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052550"/>
            <a:ext cx="11340000" cy="5796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7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495" y="3371215"/>
            <a:ext cx="10645775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2495" y="4350385"/>
            <a:ext cx="10787380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744855" y="5364480"/>
            <a:ext cx="10755630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2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00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2426970"/>
            <a:ext cx="10699115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398520"/>
            <a:ext cx="6607810" cy="755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16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73"/>
          <a:stretch>
            <a:fillRect/>
          </a:stretch>
        </p:blipFill>
        <p:spPr>
          <a:xfrm>
            <a:off x="1559560" y="1196975"/>
            <a:ext cx="9073515" cy="5599430"/>
          </a:xfrm>
          <a:prstGeom prst="rect">
            <a:avLst/>
          </a:prstGeom>
        </p:spPr>
      </p:pic>
      <p:sp useBgFill="1">
        <p:nvSpPr>
          <p:cNvPr id="31" name="矩形 30"/>
          <p:cNvSpPr/>
          <p:nvPr/>
        </p:nvSpPr>
        <p:spPr bwMode="white">
          <a:xfrm>
            <a:off x="2135505" y="2233930"/>
            <a:ext cx="823531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714500" y="2971800"/>
            <a:ext cx="8623300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759585" y="3716655"/>
            <a:ext cx="868299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758950" y="4454525"/>
            <a:ext cx="8650605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1720850" y="5211445"/>
            <a:ext cx="868299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1720215" y="5949315"/>
            <a:ext cx="8650605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  <p:bldP spid="35" grpId="0" bldLvl="0" animBg="1"/>
      <p:bldP spid="2" grpId="0" bldLvl="0" animBg="1"/>
      <p:bldP spid="37" grpId="0" bldLvl="0" animBg="1"/>
      <p:bldP spid="38" grpId="0" bldLvl="0" animBg="1"/>
      <p:bldP spid="3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2025-01-08T04:47:50Z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