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1917065"/>
            <a:ext cx="71628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060" y="3933190"/>
            <a:ext cx="6913245" cy="802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63395"/>
            <a:ext cx="11340000" cy="31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063740"/>
            <a:ext cx="428463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 b="14237"/>
          <a:stretch>
            <a:fillRect/>
          </a:stretch>
        </p:blipFill>
        <p:spPr>
          <a:xfrm>
            <a:off x="911225" y="4796790"/>
            <a:ext cx="9937160" cy="19452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13"/>
          <a:stretch>
            <a:fillRect/>
          </a:stretch>
        </p:blipFill>
        <p:spPr>
          <a:xfrm>
            <a:off x="6960235" y="938530"/>
            <a:ext cx="3124835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3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4"/>
          <a:stretch>
            <a:fillRect/>
          </a:stretch>
        </p:blipFill>
        <p:spPr>
          <a:xfrm>
            <a:off x="3250565" y="3213100"/>
            <a:ext cx="5690235" cy="34474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6380" y="3109595"/>
            <a:ext cx="1073023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41751"/>
            <a:ext cx="10616372" cy="4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39030"/>
            <a:ext cx="108870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838825"/>
            <a:ext cx="358013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  <p:bldP spid="15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262505"/>
            <a:ext cx="49688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046095"/>
            <a:ext cx="1076515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968115"/>
            <a:ext cx="431863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53365" y="4784090"/>
            <a:ext cx="108331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673090"/>
            <a:ext cx="743521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7" grpId="0" bldLvl="0" animBg="1"/>
      <p:bldP spid="31" grpId="0" bldLvl="0" animBg="1"/>
      <p:bldP spid="3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37844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10249535" cy="56737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10289540" cy="55638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458835"/>
            <a:ext cx="380856" cy="3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72"/>
          <a:stretch>
            <a:fillRect/>
          </a:stretch>
        </p:blipFill>
        <p:spPr>
          <a:xfrm>
            <a:off x="4224020" y="4149090"/>
            <a:ext cx="3816350" cy="256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76805"/>
            <a:ext cx="98685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319780"/>
            <a:ext cx="986853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272280"/>
            <a:ext cx="98863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43830"/>
            <a:ext cx="26498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1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884410" cy="5662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6475" y="2927985"/>
            <a:ext cx="88677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940" y="3778250"/>
            <a:ext cx="89877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795" y="4639945"/>
            <a:ext cx="89668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1050" y="5509260"/>
            <a:ext cx="91420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9940" y="6309995"/>
            <a:ext cx="793115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471724"/>
            <a:ext cx="437984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614540"/>
            <a:ext cx="437984" cy="3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55605" cy="5603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716591"/>
            <a:ext cx="380856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