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42" r:id="rId5"/>
    <p:sldId id="362" r:id="rId6"/>
    <p:sldId id="361" r:id="rId7"/>
    <p:sldId id="360" r:id="rId8"/>
    <p:sldId id="340" r:id="rId9"/>
    <p:sldId id="363" r:id="rId10"/>
    <p:sldId id="365" r:id="rId11"/>
    <p:sldId id="339" r:id="rId12"/>
    <p:sldId id="338" r:id="rId13"/>
    <p:sldId id="337" r:id="rId14"/>
    <p:sldId id="335" r:id="rId15"/>
    <p:sldId id="334" r:id="rId16"/>
    <p:sldId id="333" r:id="rId17"/>
    <p:sldId id="332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8045" y="2971800"/>
            <a:ext cx="7915275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204440"/>
            <a:ext cx="11340000" cy="2772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90" y="1412240"/>
            <a:ext cx="7851648" cy="60464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033278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82290" y="2964152"/>
            <a:ext cx="399084" cy="364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7716520" cy="10858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237460"/>
            <a:ext cx="11340000" cy="462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7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1443070"/>
            <a:ext cx="342770" cy="390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8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4253833"/>
            <a:ext cx="380856" cy="390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0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36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4941290"/>
            <a:ext cx="11340000" cy="182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268" y="5093750"/>
            <a:ext cx="428463" cy="400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824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216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4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814685" cy="567436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552224" y="2565483"/>
            <a:ext cx="873324" cy="235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67755" y="3861435"/>
            <a:ext cx="873125" cy="333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69105" y="4289425"/>
            <a:ext cx="1169035" cy="299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06975" y="4693920"/>
            <a:ext cx="1164590" cy="29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80325" y="4687570"/>
            <a:ext cx="1230630" cy="29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367530" y="5805805"/>
            <a:ext cx="639445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502650" y="6216015"/>
            <a:ext cx="1278255" cy="29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2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62990" y="3230880"/>
            <a:ext cx="980884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59510" y="4133850"/>
            <a:ext cx="978725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97610" y="5001895"/>
            <a:ext cx="632142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080770"/>
            <a:ext cx="10982960" cy="57219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36650" y="2880995"/>
            <a:ext cx="1086548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17600" y="3732530"/>
            <a:ext cx="956246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31265" y="4609465"/>
            <a:ext cx="933450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64590" y="5450205"/>
            <a:ext cx="986663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36650" y="6300470"/>
            <a:ext cx="948817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5" grpId="0" bldLvl="0" animBg="1"/>
      <p:bldP spid="17" grpId="0" bldLvl="0" animBg="1"/>
      <p:bldP spid="2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2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425700"/>
            <a:ext cx="998474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0045" y="3294380"/>
            <a:ext cx="983678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152900"/>
            <a:ext cx="987298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4" y="5020849"/>
            <a:ext cx="1723375" cy="429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4" grpId="0" bldLvl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4606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988820"/>
            <a:ext cx="10904220" cy="4646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340485"/>
            <a:ext cx="10964228" cy="340328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15" y="1340485"/>
            <a:ext cx="4912043" cy="47491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145" y="1340485"/>
            <a:ext cx="5268595" cy="481838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341120"/>
            <a:ext cx="11075670" cy="30861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914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2132965"/>
            <a:ext cx="11144251" cy="410622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337165" y="3573145"/>
            <a:ext cx="777875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340485"/>
            <a:ext cx="10612755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4076700"/>
            <a:ext cx="7740968" cy="56578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341120"/>
            <a:ext cx="11032807" cy="16030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860" y="3068955"/>
            <a:ext cx="10535603" cy="289750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056495" y="2268220"/>
            <a:ext cx="777875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2025-01-08T03:28:54Z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