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56" r:id="rId5"/>
    <p:sldId id="355" r:id="rId6"/>
    <p:sldId id="390" r:id="rId7"/>
    <p:sldId id="389" r:id="rId8"/>
    <p:sldId id="388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3068955"/>
            <a:ext cx="5822950" cy="75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14600"/>
            <a:ext cx="371335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534272"/>
            <a:ext cx="352292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05156"/>
            <a:ext cx="380856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9267825" cy="54921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95700"/>
            <a:ext cx="380856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26723"/>
            <a:ext cx="342770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6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53148" y="2073263"/>
            <a:ext cx="609370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2989322"/>
            <a:ext cx="1171133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048" b="68860"/>
          <a:stretch>
            <a:fillRect/>
          </a:stretch>
        </p:blipFill>
        <p:spPr>
          <a:xfrm>
            <a:off x="695325" y="3141345"/>
            <a:ext cx="901700" cy="129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497153"/>
            <a:ext cx="371334" cy="41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8807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13045"/>
            <a:ext cx="11340000" cy="18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40" y="6101715"/>
            <a:ext cx="47053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06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387107"/>
            <a:ext cx="428463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47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6111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6705" cy="56134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0830" y="2146935"/>
            <a:ext cx="100006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830" y="2955290"/>
            <a:ext cx="1001839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3767455"/>
            <a:ext cx="95465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4549775"/>
            <a:ext cx="99955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750" y="5293995"/>
            <a:ext cx="99891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215" y="6193155"/>
            <a:ext cx="83019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271655"/>
            <a:ext cx="599848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8891" y="3082569"/>
            <a:ext cx="1142569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673498"/>
            <a:ext cx="1466298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460" y="4150055"/>
            <a:ext cx="1190176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4960200"/>
            <a:ext cx="1171133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1"/>
          <a:stretch>
            <a:fillRect/>
          </a:stretch>
        </p:blipFill>
        <p:spPr>
          <a:xfrm>
            <a:off x="360045" y="2061490"/>
            <a:ext cx="11339830" cy="3723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6" b="75306"/>
          <a:stretch>
            <a:fillRect/>
          </a:stretch>
        </p:blipFill>
        <p:spPr>
          <a:xfrm>
            <a:off x="407670" y="1268730"/>
            <a:ext cx="3584575" cy="8013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" b="76450"/>
          <a:stretch>
            <a:fillRect/>
          </a:stretch>
        </p:blipFill>
        <p:spPr>
          <a:xfrm>
            <a:off x="1271905" y="5733415"/>
            <a:ext cx="10657205" cy="93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93" r="8142"/>
          <a:stretch>
            <a:fillRect/>
          </a:stretch>
        </p:blipFill>
        <p:spPr>
          <a:xfrm>
            <a:off x="479425" y="1268730"/>
            <a:ext cx="10416540" cy="2851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77055"/>
            <a:ext cx="11340000" cy="2716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54250"/>
            <a:ext cx="98850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69285"/>
            <a:ext cx="964946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56380"/>
            <a:ext cx="95853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020310"/>
            <a:ext cx="342011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0" grpId="0" bldLvl="0" animBg="1"/>
      <p:bldP spid="2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72665"/>
            <a:ext cx="986599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09620"/>
            <a:ext cx="97034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8120" y="4208145"/>
            <a:ext cx="95980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095240"/>
            <a:ext cx="87598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5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47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55" y="2061210"/>
            <a:ext cx="11058525" cy="3711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444"/>
          <a:stretch>
            <a:fillRect/>
          </a:stretch>
        </p:blipFill>
        <p:spPr>
          <a:xfrm>
            <a:off x="623570" y="1196340"/>
            <a:ext cx="10280015" cy="485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6195695"/>
            <a:ext cx="927481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075670" cy="54949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007090" cy="25460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6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5745"/>
          <a:stretch>
            <a:fillRect/>
          </a:stretch>
        </p:blipFill>
        <p:spPr>
          <a:xfrm>
            <a:off x="767715" y="2493010"/>
            <a:ext cx="9991725" cy="2324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6450" y="4091305"/>
            <a:ext cx="7181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51960" b="69188"/>
          <a:stretch>
            <a:fillRect/>
          </a:stretch>
        </p:blipFill>
        <p:spPr>
          <a:xfrm>
            <a:off x="623570" y="1772920"/>
            <a:ext cx="2822575" cy="655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4725035"/>
            <a:ext cx="6195060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32380"/>
            <a:ext cx="11340000" cy="288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412875"/>
            <a:ext cx="10068687" cy="6572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