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8" r:id="rId4"/>
    <p:sldId id="324" r:id="rId5"/>
    <p:sldId id="351" r:id="rId6"/>
    <p:sldId id="349" r:id="rId7"/>
    <p:sldId id="348" r:id="rId8"/>
    <p:sldId id="346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985770"/>
            <a:ext cx="71342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4380625"/>
            <a:ext cx="342770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63177"/>
            <a:ext cx="342770" cy="39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0"/>
          <a:stretch>
            <a:fillRect/>
          </a:stretch>
        </p:blipFill>
        <p:spPr>
          <a:xfrm>
            <a:off x="1415415" y="2708910"/>
            <a:ext cx="8496980" cy="414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522210" cy="1058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38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38695"/>
            <a:ext cx="380856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348585"/>
            <a:ext cx="11340000" cy="36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1633" y="3434694"/>
            <a:ext cx="43798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" y="2132330"/>
            <a:ext cx="11149965" cy="218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1500" y="2572385"/>
            <a:ext cx="9029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3040380"/>
            <a:ext cx="902970" cy="36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3508375"/>
            <a:ext cx="902970" cy="33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550" y="3508375"/>
            <a:ext cx="902970" cy="33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980" y="3933190"/>
            <a:ext cx="9029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6720" y="2327275"/>
            <a:ext cx="105498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02635"/>
            <a:ext cx="107213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49090"/>
            <a:ext cx="107848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989830"/>
            <a:ext cx="90004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88820"/>
            <a:ext cx="11040110" cy="4742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7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156555"/>
            <a:ext cx="11340000" cy="179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847215" y="1196975"/>
            <a:ext cx="8328070" cy="545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628775"/>
            <a:ext cx="6771640" cy="869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268730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348865"/>
            <a:ext cx="8805545" cy="4413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68790" y="3113405"/>
            <a:ext cx="5353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408733"/>
            <a:ext cx="342770" cy="4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