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74" r:id="rId4"/>
    <p:sldId id="324" r:id="rId5"/>
    <p:sldId id="349" r:id="rId6"/>
    <p:sldId id="348" r:id="rId7"/>
    <p:sldId id="347" r:id="rId8"/>
    <p:sldId id="345" r:id="rId9"/>
    <p:sldId id="341" r:id="rId10"/>
    <p:sldId id="340" r:id="rId11"/>
    <p:sldId id="338" r:id="rId12"/>
    <p:sldId id="337" r:id="rId13"/>
    <p:sldId id="336" r:id="rId14"/>
    <p:sldId id="334" r:id="rId15"/>
    <p:sldId id="333" r:id="rId16"/>
    <p:sldId id="332" r:id="rId17"/>
    <p:sldId id="331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0490" y="2985770"/>
            <a:ext cx="9431655" cy="832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216574"/>
            <a:ext cx="371335" cy="4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5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1124585"/>
            <a:ext cx="6644640" cy="961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35"/>
          <a:stretch>
            <a:fillRect/>
          </a:stretch>
        </p:blipFill>
        <p:spPr>
          <a:xfrm>
            <a:off x="767080" y="1988820"/>
            <a:ext cx="9998710" cy="2376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1670" y="3644900"/>
            <a:ext cx="61912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1" r="40055"/>
          <a:stretch>
            <a:fillRect/>
          </a:stretch>
        </p:blipFill>
        <p:spPr>
          <a:xfrm>
            <a:off x="767080" y="4258945"/>
            <a:ext cx="5993765" cy="2592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425" y="4220845"/>
            <a:ext cx="234569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26" r="9407"/>
          <a:stretch>
            <a:fillRect/>
          </a:stretch>
        </p:blipFill>
        <p:spPr>
          <a:xfrm>
            <a:off x="479425" y="4221125"/>
            <a:ext cx="10273075" cy="922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20" b="25409"/>
          <a:stretch>
            <a:fillRect/>
          </a:stretch>
        </p:blipFill>
        <p:spPr>
          <a:xfrm>
            <a:off x="407670" y="1268730"/>
            <a:ext cx="6257335" cy="28698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268730"/>
            <a:ext cx="2766695" cy="28117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456205"/>
            <a:ext cx="342770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1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813435"/>
            <a:ext cx="6326505" cy="5889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/>
          <a:stretch>
            <a:fillRect/>
          </a:stretch>
        </p:blipFill>
        <p:spPr>
          <a:xfrm>
            <a:off x="503555" y="1268095"/>
            <a:ext cx="10464800" cy="3355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4900" y="3063875"/>
            <a:ext cx="922337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9" b="7133"/>
          <a:stretch>
            <a:fillRect/>
          </a:stretch>
        </p:blipFill>
        <p:spPr>
          <a:xfrm>
            <a:off x="1271270" y="4580890"/>
            <a:ext cx="10153015" cy="22320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99515" y="3822700"/>
            <a:ext cx="90157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515" y="4509135"/>
            <a:ext cx="92659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6005" y="5300980"/>
            <a:ext cx="92659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6005" y="6109970"/>
            <a:ext cx="92659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76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63775"/>
            <a:ext cx="997331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14675"/>
            <a:ext cx="999744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893820"/>
            <a:ext cx="239649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1210"/>
            <a:ext cx="10364153" cy="4329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6300" y="1981200"/>
            <a:ext cx="116840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260" y="4941570"/>
            <a:ext cx="134366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9510" y="5373370"/>
            <a:ext cx="134366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2833370"/>
            <a:ext cx="71869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0155" y="3695065"/>
            <a:ext cx="720471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8245" y="4718050"/>
            <a:ext cx="71443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88540"/>
            <a:ext cx="11340000" cy="397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" y="134112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196340"/>
            <a:ext cx="8632825" cy="56064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56"/>
          <a:stretch>
            <a:fillRect/>
          </a:stretch>
        </p:blipFill>
        <p:spPr>
          <a:xfrm>
            <a:off x="480060" y="2480945"/>
            <a:ext cx="10395585" cy="1654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40485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4069715"/>
            <a:ext cx="10398125" cy="27882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68180" y="4306570"/>
            <a:ext cx="78295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0" b="59111"/>
          <a:stretch>
            <a:fillRect/>
          </a:stretch>
        </p:blipFill>
        <p:spPr>
          <a:xfrm>
            <a:off x="480060" y="1699895"/>
            <a:ext cx="30956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1080135"/>
            <a:ext cx="9812655" cy="3382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2997200"/>
            <a:ext cx="6311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4509135"/>
            <a:ext cx="9812655" cy="238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96008"/>
            <a:ext cx="380856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92955"/>
            <a:ext cx="11340000" cy="18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2025-01-11T12:19:06Z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