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80" r:id="rId4"/>
    <p:sldId id="324" r:id="rId5"/>
    <p:sldId id="352" r:id="rId6"/>
    <p:sldId id="351" r:id="rId7"/>
    <p:sldId id="349" r:id="rId8"/>
    <p:sldId id="348" r:id="rId9"/>
    <p:sldId id="346" r:id="rId10"/>
    <p:sldId id="345" r:id="rId11"/>
    <p:sldId id="344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2175" y="2966720"/>
            <a:ext cx="78676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132685"/>
            <a:ext cx="11340000" cy="442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522585" cy="5560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0350" y="2091055"/>
            <a:ext cx="75882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227902"/>
            <a:ext cx="437984" cy="3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12"/>
          <a:stretch>
            <a:fillRect/>
          </a:stretch>
        </p:blipFill>
        <p:spPr>
          <a:xfrm>
            <a:off x="4295775" y="2780665"/>
            <a:ext cx="3808730" cy="394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2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990144"/>
            <a:ext cx="371335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300206"/>
            <a:ext cx="380856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9"/>
          <a:stretch>
            <a:fillRect/>
          </a:stretch>
        </p:blipFill>
        <p:spPr>
          <a:xfrm>
            <a:off x="9480550" y="981075"/>
            <a:ext cx="1991405" cy="817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0353" y="1211646"/>
            <a:ext cx="437984" cy="39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4043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" y="2204720"/>
            <a:ext cx="11421428" cy="1925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5" y="2852420"/>
            <a:ext cx="1303655" cy="36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5" y="3284855"/>
            <a:ext cx="894080" cy="37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4155" y="3716655"/>
            <a:ext cx="89408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4090" y="2900680"/>
            <a:ext cx="9996805" cy="150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837940"/>
            <a:ext cx="97275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085" y="4591685"/>
            <a:ext cx="97212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6185" y="5354955"/>
            <a:ext cx="974407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10740"/>
            <a:ext cx="98494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73375"/>
            <a:ext cx="98494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26485"/>
            <a:ext cx="99371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346575"/>
            <a:ext cx="977392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106035"/>
            <a:ext cx="468566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6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44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59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12185"/>
            <a:ext cx="11340000" cy="254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4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478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6066448"/>
            <a:ext cx="371335" cy="4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746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1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2025-01-08T06:40:57Z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