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60" r:id="rId5"/>
    <p:sldId id="359" r:id="rId6"/>
    <p:sldId id="400" r:id="rId7"/>
    <p:sldId id="399" r:id="rId8"/>
    <p:sldId id="398" r:id="rId9"/>
    <p:sldId id="357" r:id="rId10"/>
    <p:sldId id="356" r:id="rId11"/>
    <p:sldId id="354" r:id="rId12"/>
    <p:sldId id="353" r:id="rId13"/>
    <p:sldId id="352" r:id="rId14"/>
    <p:sldId id="351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3014345"/>
            <a:ext cx="79248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04922"/>
            <a:ext cx="380856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15"/>
          <a:stretch>
            <a:fillRect/>
          </a:stretch>
        </p:blipFill>
        <p:spPr>
          <a:xfrm>
            <a:off x="3072130" y="3978910"/>
            <a:ext cx="5904230" cy="27838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378153"/>
            <a:ext cx="380856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037810"/>
            <a:ext cx="11340000" cy="1820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15"/>
          <a:stretch>
            <a:fillRect/>
          </a:stretch>
        </p:blipFill>
        <p:spPr>
          <a:xfrm>
            <a:off x="2712085" y="2204720"/>
            <a:ext cx="5904230" cy="278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123182"/>
            <a:ext cx="342770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151148"/>
            <a:ext cx="437984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235503"/>
            <a:ext cx="342770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1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3853" y="3426150"/>
            <a:ext cx="1190176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05355"/>
            <a:ext cx="596265" cy="241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750550" cy="56273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00305"/>
            <a:ext cx="380856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58551"/>
            <a:ext cx="380856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538414"/>
            <a:ext cx="342770" cy="4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93700" y="6163310"/>
            <a:ext cx="10598785" cy="190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86865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3265" y="1511935"/>
            <a:ext cx="42989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818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786547"/>
            <a:ext cx="1142569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2577005"/>
            <a:ext cx="1171133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3396034"/>
            <a:ext cx="1485339" cy="2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632" y="4643625"/>
            <a:ext cx="1190176" cy="2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596265" cy="241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406650"/>
            <a:ext cx="96723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9955" y="3255010"/>
            <a:ext cx="97047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4131945"/>
            <a:ext cx="80492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002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5540" y="3798570"/>
            <a:ext cx="932434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4430" y="4603115"/>
            <a:ext cx="92297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2845" y="5405120"/>
            <a:ext cx="92055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5540" y="6232525"/>
            <a:ext cx="93249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4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22805"/>
            <a:ext cx="96227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13380"/>
            <a:ext cx="96189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52215"/>
            <a:ext cx="96647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660265"/>
            <a:ext cx="96189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528945"/>
            <a:ext cx="96443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6204585"/>
            <a:ext cx="59728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4" grpId="0" bldLvl="0" animBg="1"/>
      <p:bldP spid="34" grpId="0" bldLvl="0" animBg="1"/>
      <p:bldP spid="3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135" y="3015615"/>
            <a:ext cx="97339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3773170"/>
            <a:ext cx="95751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710" y="4674870"/>
            <a:ext cx="94824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085" y="5494655"/>
            <a:ext cx="97701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07135" y="6323965"/>
            <a:ext cx="86639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10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1075670" cy="4654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007090" cy="26403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085" y="1412240"/>
            <a:ext cx="6317933" cy="52635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0998518" cy="3308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34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0545"/>
          <a:stretch>
            <a:fillRect/>
          </a:stretch>
        </p:blipFill>
        <p:spPr>
          <a:xfrm>
            <a:off x="407670" y="2574925"/>
            <a:ext cx="11032490" cy="3274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52199" b="73684"/>
          <a:stretch>
            <a:fillRect/>
          </a:stretch>
        </p:blipFill>
        <p:spPr>
          <a:xfrm>
            <a:off x="360045" y="1844675"/>
            <a:ext cx="3102610" cy="730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b="85666"/>
          <a:stretch>
            <a:fillRect/>
          </a:stretch>
        </p:blipFill>
        <p:spPr>
          <a:xfrm>
            <a:off x="911860" y="6021070"/>
            <a:ext cx="10458450" cy="7200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272395" y="5157470"/>
            <a:ext cx="5899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87960" cy="5311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5763"/>
          <a:stretch>
            <a:fillRect/>
          </a:stretch>
        </p:blipFill>
        <p:spPr>
          <a:xfrm>
            <a:off x="479425" y="1268730"/>
            <a:ext cx="9458960" cy="3827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229225"/>
            <a:ext cx="10256520" cy="1565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