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73" r:id="rId4"/>
    <p:sldId id="324" r:id="rId5"/>
    <p:sldId id="347" r:id="rId6"/>
    <p:sldId id="345" r:id="rId7"/>
    <p:sldId id="344" r:id="rId8"/>
    <p:sldId id="342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428875"/>
            <a:ext cx="855345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668635" cy="56953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673174"/>
            <a:ext cx="342770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1124585"/>
            <a:ext cx="10951845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481357"/>
            <a:ext cx="342770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567009"/>
            <a:ext cx="380856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0575"/>
            <a:ext cx="10721340" cy="4320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2853055"/>
            <a:ext cx="16586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0740" y="2853055"/>
            <a:ext cx="82423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7800" y="3284855"/>
            <a:ext cx="12103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3736340"/>
            <a:ext cx="12458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4710" y="4221480"/>
            <a:ext cx="138811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675" y="4696460"/>
            <a:ext cx="150431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0" y="4696460"/>
            <a:ext cx="71882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090" y="5157470"/>
            <a:ext cx="71882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37710" y="5589270"/>
            <a:ext cx="14782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24060" y="5589270"/>
            <a:ext cx="149415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81045"/>
            <a:ext cx="1071880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71645"/>
            <a:ext cx="110305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154930"/>
            <a:ext cx="108642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0830" y="6082030"/>
            <a:ext cx="251333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1" r="38566" b="53334"/>
          <a:stretch>
            <a:fillRect/>
          </a:stretch>
        </p:blipFill>
        <p:spPr>
          <a:xfrm>
            <a:off x="4944110" y="1917065"/>
            <a:ext cx="2116455" cy="689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357245"/>
            <a:ext cx="10547350" cy="34886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94"/>
          <a:stretch>
            <a:fillRect/>
          </a:stretch>
        </p:blipFill>
        <p:spPr>
          <a:xfrm>
            <a:off x="479425" y="2565400"/>
            <a:ext cx="105473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20565"/>
            <a:ext cx="11340000" cy="19570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56"/>
          <a:stretch>
            <a:fillRect/>
          </a:stretch>
        </p:blipFill>
        <p:spPr>
          <a:xfrm>
            <a:off x="2136140" y="1268730"/>
            <a:ext cx="7896225" cy="544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916430"/>
            <a:ext cx="7377430" cy="1015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3805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8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2329815"/>
            <a:ext cx="4667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2516"/>
          <a:stretch>
            <a:fillRect/>
          </a:stretch>
        </p:blipFill>
        <p:spPr>
          <a:xfrm>
            <a:off x="407670" y="3068955"/>
            <a:ext cx="1000887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550923"/>
            <a:ext cx="361812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186680"/>
            <a:ext cx="10948035" cy="105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85500" cy="5750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4100" y="5203825"/>
            <a:ext cx="8540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2025-01-08T05:10:19Z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