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78" r:id="rId4"/>
    <p:sldId id="324" r:id="rId5"/>
    <p:sldId id="351" r:id="rId6"/>
    <p:sldId id="350" r:id="rId7"/>
    <p:sldId id="349" r:id="rId8"/>
    <p:sldId id="347" r:id="rId9"/>
    <p:sldId id="346" r:id="rId10"/>
    <p:sldId id="345" r:id="rId11"/>
    <p:sldId id="342" r:id="rId12"/>
    <p:sldId id="341" r:id="rId13"/>
    <p:sldId id="339" r:id="rId14"/>
    <p:sldId id="338" r:id="rId15"/>
    <p:sldId id="337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2976245"/>
            <a:ext cx="7191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4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204440"/>
            <a:ext cx="11340000" cy="439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4358638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86572"/>
            <a:ext cx="380856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11"/>
          <a:stretch>
            <a:fillRect/>
          </a:stretch>
        </p:blipFill>
        <p:spPr>
          <a:xfrm>
            <a:off x="3503930" y="2924810"/>
            <a:ext cx="5048885" cy="382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481897"/>
            <a:ext cx="371335" cy="41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175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84900"/>
            <a:ext cx="371335" cy="41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132330"/>
            <a:ext cx="10872788" cy="2357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8000" y="1974850"/>
            <a:ext cx="802640" cy="4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44335" y="1988820"/>
            <a:ext cx="1080770" cy="4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165" y="2780665"/>
            <a:ext cx="826770" cy="4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8000" y="3281045"/>
            <a:ext cx="1376680" cy="3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165" y="3734435"/>
            <a:ext cx="115125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3975" y="4145915"/>
            <a:ext cx="845820" cy="32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86760"/>
            <a:ext cx="110185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56075"/>
            <a:ext cx="1073721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047615"/>
            <a:ext cx="107378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71395"/>
            <a:ext cx="110267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38805"/>
            <a:ext cx="110267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48125"/>
            <a:ext cx="940117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295"/>
            <a:ext cx="11340000" cy="478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28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5537" y="4578780"/>
            <a:ext cx="428463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08380"/>
            <a:ext cx="10978515" cy="2732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10" y="3148330"/>
            <a:ext cx="6000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996565"/>
            <a:ext cx="5884545" cy="366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