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6" r:id="rId5"/>
    <p:sldId id="389" r:id="rId6"/>
    <p:sldId id="388" r:id="rId7"/>
    <p:sldId id="354" r:id="rId8"/>
    <p:sldId id="392" r:id="rId9"/>
    <p:sldId id="391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0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2447925"/>
            <a:ext cx="8372475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340485"/>
            <a:ext cx="10033000" cy="522732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16255" y="6585585"/>
            <a:ext cx="9396095" cy="1143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216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67968"/>
            <a:ext cx="380856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376471"/>
            <a:ext cx="428463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981075"/>
            <a:ext cx="10419715" cy="2948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640455"/>
            <a:ext cx="6089650" cy="32175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18520" cy="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3880" y="1275080"/>
            <a:ext cx="8724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014855"/>
            <a:ext cx="11018520" cy="484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02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983" y="4314820"/>
            <a:ext cx="369521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08024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26700" cy="56470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63975" y="2060575"/>
            <a:ext cx="1118870" cy="28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3530" y="2493010"/>
            <a:ext cx="11658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4775" y="4076700"/>
            <a:ext cx="610870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3199" y="4869140"/>
            <a:ext cx="1127997" cy="25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2294" y="5229225"/>
            <a:ext cx="1082513" cy="27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1760" y="6391275"/>
            <a:ext cx="1229995" cy="31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444233"/>
            <a:ext cx="437984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" r="18865"/>
          <a:stretch>
            <a:fillRect/>
          </a:stretch>
        </p:blipFill>
        <p:spPr>
          <a:xfrm>
            <a:off x="2651760" y="3072130"/>
            <a:ext cx="6919595" cy="36849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640" y="3277235"/>
            <a:ext cx="10182225" cy="19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32480"/>
            <a:ext cx="98024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4335780"/>
            <a:ext cx="98501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5300980"/>
            <a:ext cx="99790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2030"/>
            <a:ext cx="1000188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56861"/>
            <a:ext cx="1123526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93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8782" r="36984" b="13791"/>
          <a:stretch>
            <a:fillRect/>
          </a:stretch>
        </p:blipFill>
        <p:spPr>
          <a:xfrm>
            <a:off x="551815" y="2553970"/>
            <a:ext cx="6364400" cy="40024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636" r="34235" b="83168"/>
          <a:stretch>
            <a:fillRect/>
          </a:stretch>
        </p:blipFill>
        <p:spPr>
          <a:xfrm>
            <a:off x="4792345" y="1844675"/>
            <a:ext cx="2353945" cy="702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6472" r="90748"/>
          <a:stretch>
            <a:fillRect/>
          </a:stretch>
        </p:blipFill>
        <p:spPr>
          <a:xfrm>
            <a:off x="6671945" y="5733415"/>
            <a:ext cx="934341" cy="8030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3068955"/>
            <a:ext cx="3004185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" y="1124585"/>
            <a:ext cx="11085830" cy="57480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37590" y="3340735"/>
            <a:ext cx="9984105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68040"/>
            <a:ext cx="96266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510" y="4301490"/>
            <a:ext cx="96551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135" y="5225415"/>
            <a:ext cx="96075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9035" y="6149975"/>
            <a:ext cx="86683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9365"/>
            <a:ext cx="10964228" cy="47405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015663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60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2061210"/>
            <a:ext cx="11024235" cy="39604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20655" y="5373370"/>
            <a:ext cx="6388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0485"/>
            <a:ext cx="8889682" cy="34032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0981372" cy="15344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997200"/>
            <a:ext cx="3634105" cy="3071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3161030"/>
            <a:ext cx="6379464" cy="63969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7"/>
          <a:stretch>
            <a:fillRect/>
          </a:stretch>
        </p:blipFill>
        <p:spPr>
          <a:xfrm>
            <a:off x="983615" y="3861435"/>
            <a:ext cx="6408465" cy="2861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28885" y="2276475"/>
            <a:ext cx="6388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9"/>
          <a:stretch>
            <a:fillRect/>
          </a:stretch>
        </p:blipFill>
        <p:spPr>
          <a:xfrm>
            <a:off x="551815" y="1196340"/>
            <a:ext cx="10397490" cy="268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985" y="3125470"/>
            <a:ext cx="59372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500755"/>
            <a:ext cx="8771255" cy="31838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415415" y="6684645"/>
            <a:ext cx="8208645" cy="336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