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1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2567305" y="2950845"/>
            <a:ext cx="7212965" cy="956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58684"/>
            <a:ext cx="247556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5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55656"/>
            <a:ext cx="238035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1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522028"/>
            <a:ext cx="228513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512721"/>
            <a:ext cx="228513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977880" cy="3177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293235"/>
            <a:ext cx="10977880" cy="2455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940" y="4840605"/>
            <a:ext cx="106438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575" y="5380355"/>
            <a:ext cx="1061212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940" y="5895340"/>
            <a:ext cx="1064958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615" y="6410325"/>
            <a:ext cx="39281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460" y="6094095"/>
            <a:ext cx="39706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789430"/>
            <a:ext cx="104533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2339975"/>
            <a:ext cx="104533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2864826"/>
            <a:ext cx="10340251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720" y="3332480"/>
            <a:ext cx="103295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245" y="3904615"/>
            <a:ext cx="104108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8463" y="4419795"/>
            <a:ext cx="6065138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2" grpId="0" bldLvl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7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375" y="1939290"/>
            <a:ext cx="1057973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86430"/>
            <a:ext cx="11340000" cy="33124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4177" y="3449645"/>
            <a:ext cx="10387859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219" y="3946039"/>
            <a:ext cx="10397380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855" y="4432935"/>
            <a:ext cx="104247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655" y="4919735"/>
            <a:ext cx="10406901" cy="2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784" y="5416128"/>
            <a:ext cx="10349773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380" y="5875655"/>
            <a:ext cx="711263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896096"/>
            <a:ext cx="1904282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07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2029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977370"/>
            <a:ext cx="266599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4007605"/>
            <a:ext cx="8293148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840" y="5005070"/>
            <a:ext cx="1067879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52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5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843432"/>
            <a:ext cx="10425944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10389"/>
            <a:ext cx="10368816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786875"/>
            <a:ext cx="10397380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253832"/>
            <a:ext cx="10416423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3720789"/>
            <a:ext cx="10378337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197276"/>
            <a:ext cx="10416423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4664232"/>
            <a:ext cx="9930831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320334"/>
            <a:ext cx="10349773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796773"/>
            <a:ext cx="10416423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263684"/>
            <a:ext cx="10406901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4740123"/>
            <a:ext cx="6331738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386084"/>
            <a:ext cx="238035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1347844"/>
            <a:ext cx="238035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909733"/>
            <a:ext cx="238035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961175"/>
            <a:ext cx="238035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3055838"/>
            <a:ext cx="238035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58924"/>
            <a:ext cx="266599" cy="2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0151" y="1959468"/>
            <a:ext cx="218992" cy="2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2025-01-11T11:57:39Z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