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400" r:id="rId4"/>
    <p:sldId id="324" r:id="rId5"/>
    <p:sldId id="362" r:id="rId6"/>
    <p:sldId id="361" r:id="rId7"/>
    <p:sldId id="360" r:id="rId8"/>
    <p:sldId id="359" r:id="rId9"/>
    <p:sldId id="358" r:id="rId10"/>
    <p:sldId id="357" r:id="rId11"/>
    <p:sldId id="354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3" r:id="rId21"/>
    <p:sldId id="342" r:id="rId22"/>
    <p:sldId id="341" r:id="rId23"/>
    <p:sldId id="340" r:id="rId24"/>
    <p:sldId id="339" r:id="rId25"/>
    <p:sldId id="338" r:id="rId26"/>
    <p:sldId id="336" r:id="rId27"/>
    <p:sldId id="334" r:id="rId28"/>
    <p:sldId id="333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2976245"/>
            <a:ext cx="71818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14728"/>
            <a:ext cx="380856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56548"/>
            <a:ext cx="380856" cy="40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08"/>
          <a:stretch>
            <a:fillRect/>
          </a:stretch>
        </p:blipFill>
        <p:spPr>
          <a:xfrm>
            <a:off x="1991360" y="3068955"/>
            <a:ext cx="8208645" cy="327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032365" cy="5831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8760" y="2827655"/>
            <a:ext cx="6045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6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62508"/>
            <a:ext cx="342770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912167"/>
            <a:ext cx="342770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485894"/>
            <a:ext cx="437984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156555"/>
            <a:ext cx="11340000" cy="8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132965"/>
            <a:ext cx="10747057" cy="3166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0" y="2446655"/>
            <a:ext cx="149542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3475" y="2852420"/>
            <a:ext cx="149542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5820" y="3987800"/>
            <a:ext cx="123634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360" y="4918710"/>
            <a:ext cx="2468880" cy="36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56511"/>
            <a:ext cx="380856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257935"/>
            <a:ext cx="7021830" cy="56000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151890"/>
            <a:ext cx="10058400" cy="3402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9695" y="1290320"/>
            <a:ext cx="50355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" y="4436745"/>
            <a:ext cx="1005586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1898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1127760" y="3068955"/>
            <a:ext cx="10585495" cy="37242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0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414237"/>
            <a:ext cx="352292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15"/>
          <a:stretch>
            <a:fillRect/>
          </a:stretch>
        </p:blipFill>
        <p:spPr>
          <a:xfrm>
            <a:off x="360045" y="1224280"/>
            <a:ext cx="4556125" cy="1312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1020"/>
            <a:ext cx="11340000" cy="366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24"/>
          <a:stretch>
            <a:fillRect/>
          </a:stretch>
        </p:blipFill>
        <p:spPr>
          <a:xfrm>
            <a:off x="5951855" y="1124585"/>
            <a:ext cx="5695315" cy="229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125220"/>
            <a:ext cx="10410190" cy="5706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950" y="2962275"/>
            <a:ext cx="89776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5690" y="3778885"/>
            <a:ext cx="898334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3950" y="4622165"/>
            <a:ext cx="90404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06170" y="5442585"/>
            <a:ext cx="90855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3950" y="6210935"/>
            <a:ext cx="70421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18520" cy="56095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16785"/>
            <a:ext cx="11340000" cy="467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4128135"/>
            <a:ext cx="95573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085" y="5017770"/>
            <a:ext cx="953770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7135" y="6009640"/>
            <a:ext cx="850392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206750"/>
            <a:ext cx="94824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4077970"/>
            <a:ext cx="950150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8695" y="5038725"/>
            <a:ext cx="96380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8060" y="5904865"/>
            <a:ext cx="892365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07670" y="5517515"/>
            <a:ext cx="11089005" cy="3365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515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330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4698400"/>
            <a:ext cx="428463" cy="39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4112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1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