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182620"/>
            <a:ext cx="10869295" cy="492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4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6875" y="3359150"/>
            <a:ext cx="673925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54350" y="4142740"/>
            <a:ext cx="781304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82925" y="5074285"/>
            <a:ext cx="773620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44825" y="5913120"/>
            <a:ext cx="415607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1296035"/>
            <a:ext cx="8903335" cy="5517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89605" y="3965575"/>
            <a:ext cx="572008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4475" y="4729480"/>
            <a:ext cx="611378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84475" y="5373370"/>
            <a:ext cx="611314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18130" y="6093460"/>
            <a:ext cx="69723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2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070" y="2945765"/>
            <a:ext cx="10688320" cy="139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3047365"/>
            <a:ext cx="1075944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1070" y="3820795"/>
            <a:ext cx="109397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0120" y="4613275"/>
            <a:ext cx="1066863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41070" y="5408295"/>
            <a:ext cx="1068705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31545" y="6191250"/>
            <a:ext cx="1054798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21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4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268730"/>
            <a:ext cx="10688955" cy="55162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9575800" cy="555561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519430" y="6669405"/>
            <a:ext cx="9392920" cy="4572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131820" y="675767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340485"/>
            <a:ext cx="10875010" cy="53975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479425" y="6737985"/>
            <a:ext cx="10657205" cy="317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40205"/>
            <a:ext cx="11340000" cy="3640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479425" y="4980305"/>
            <a:ext cx="11089005" cy="3302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352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876040"/>
            <a:ext cx="1059434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804"/>
          <a:stretch>
            <a:fillRect/>
          </a:stretch>
        </p:blipFill>
        <p:spPr>
          <a:xfrm>
            <a:off x="912495" y="5589270"/>
            <a:ext cx="11339830" cy="79212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12495" y="4653280"/>
            <a:ext cx="1059434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615" y="5504815"/>
            <a:ext cx="1059434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93" r="3695"/>
          <a:stretch>
            <a:fillRect/>
          </a:stretch>
        </p:blipFill>
        <p:spPr>
          <a:xfrm>
            <a:off x="407035" y="1413155"/>
            <a:ext cx="10920775" cy="22590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8935" y="2167255"/>
            <a:ext cx="1065149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5120" y="2981960"/>
            <a:ext cx="924560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2025-01-08T05:39:30Z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