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5" y="3086100"/>
            <a:ext cx="66865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9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1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92860"/>
            <a:ext cx="9676130" cy="55651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2025-01-08T03:58:59Z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