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3076575"/>
            <a:ext cx="88868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297160" cy="562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5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