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84" r:id="rId4"/>
    <p:sldId id="324" r:id="rId5"/>
    <p:sldId id="354" r:id="rId6"/>
    <p:sldId id="353" r:id="rId7"/>
    <p:sldId id="351" r:id="rId8"/>
    <p:sldId id="350" r:id="rId9"/>
    <p:sldId id="348" r:id="rId10"/>
    <p:sldId id="347" r:id="rId11"/>
    <p:sldId id="344" r:id="rId12"/>
    <p:sldId id="342" r:id="rId13"/>
    <p:sldId id="339" r:id="rId14"/>
    <p:sldId id="338" r:id="rId15"/>
    <p:sldId id="337" r:id="rId16"/>
    <p:sldId id="336" r:id="rId17"/>
    <p:sldId id="335" r:id="rId18"/>
    <p:sldId id="334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860" y="3068955"/>
            <a:ext cx="10319385" cy="822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9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15756"/>
            <a:ext cx="380856" cy="3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077055"/>
            <a:ext cx="11340000" cy="260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512235"/>
            <a:ext cx="437984" cy="39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77"/>
          <a:stretch>
            <a:fillRect/>
          </a:stretch>
        </p:blipFill>
        <p:spPr>
          <a:xfrm>
            <a:off x="983615" y="2277110"/>
            <a:ext cx="8065180" cy="34944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46"/>
          <a:stretch>
            <a:fillRect/>
          </a:stretch>
        </p:blipFill>
        <p:spPr>
          <a:xfrm>
            <a:off x="8543925" y="2132965"/>
            <a:ext cx="2951480" cy="2795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76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604983"/>
            <a:ext cx="342770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1538416"/>
            <a:ext cx="437984" cy="3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73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2276830"/>
            <a:ext cx="11340000" cy="2604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09"/>
          <a:stretch>
            <a:fillRect/>
          </a:stretch>
        </p:blipFill>
        <p:spPr>
          <a:xfrm>
            <a:off x="2495550" y="4796790"/>
            <a:ext cx="6833870" cy="19221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09"/>
          <a:stretch>
            <a:fillRect/>
          </a:stretch>
        </p:blipFill>
        <p:spPr>
          <a:xfrm>
            <a:off x="2495550" y="4796790"/>
            <a:ext cx="6833870" cy="19221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0485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2060575"/>
            <a:ext cx="10424795" cy="4712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6560" y="2493645"/>
            <a:ext cx="220472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2695" y="3429000"/>
            <a:ext cx="171767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8440" y="3429000"/>
            <a:ext cx="167767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5730" y="4221480"/>
            <a:ext cx="76136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72170" y="4221480"/>
            <a:ext cx="185166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68615" y="4658995"/>
            <a:ext cx="129413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48750" y="5126990"/>
            <a:ext cx="77978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40370" y="5589270"/>
            <a:ext cx="94742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28435" y="6021705"/>
            <a:ext cx="77978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24020" y="6381750"/>
            <a:ext cx="77978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093085"/>
            <a:ext cx="1016825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2185" y="3944620"/>
            <a:ext cx="998156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2185" y="4806315"/>
            <a:ext cx="993013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 b="76654"/>
          <a:stretch>
            <a:fillRect/>
          </a:stretch>
        </p:blipFill>
        <p:spPr>
          <a:xfrm>
            <a:off x="1127125" y="5661025"/>
            <a:ext cx="10056540" cy="76482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911225" y="5649595"/>
            <a:ext cx="993013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7" grpId="0" bldLvl="0" animBg="1"/>
      <p:bldP spid="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37" r="11955"/>
          <a:stretch>
            <a:fillRect/>
          </a:stretch>
        </p:blipFill>
        <p:spPr>
          <a:xfrm>
            <a:off x="407035" y="1269010"/>
            <a:ext cx="9984150" cy="24393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8935" y="2194560"/>
            <a:ext cx="1012825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5120" y="3053715"/>
            <a:ext cx="514413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2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60045" y="2175510"/>
            <a:ext cx="971232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4785" y="2955290"/>
            <a:ext cx="992568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825240"/>
            <a:ext cx="982408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667885"/>
            <a:ext cx="986282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487035"/>
            <a:ext cx="753872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17" grpId="0" bldLvl="0" animBg="1"/>
      <p:bldP spid="19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88" r="36499" b="81622"/>
          <a:stretch>
            <a:fillRect/>
          </a:stretch>
        </p:blipFill>
        <p:spPr>
          <a:xfrm>
            <a:off x="4728210" y="1943100"/>
            <a:ext cx="2537460" cy="772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340485"/>
            <a:ext cx="11810047" cy="60293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87"/>
          <a:stretch>
            <a:fillRect/>
          </a:stretch>
        </p:blipFill>
        <p:spPr>
          <a:xfrm>
            <a:off x="407670" y="2564765"/>
            <a:ext cx="10850245" cy="4201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2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8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132050"/>
            <a:ext cx="11340000" cy="352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0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132685"/>
            <a:ext cx="11340000" cy="41159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34048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5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1472810"/>
            <a:ext cx="342770" cy="39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04440"/>
            <a:ext cx="11340000" cy="27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2025-01-08T05:15:29Z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