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3141345"/>
            <a:ext cx="10076815" cy="5086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975" y="4272280"/>
            <a:ext cx="813181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35" y="2546350"/>
            <a:ext cx="888682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5260" y="3501390"/>
            <a:ext cx="332105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07235" y="4589145"/>
            <a:ext cx="83445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07235" y="5552440"/>
            <a:ext cx="84035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9955530" cy="5521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2220" y="5160645"/>
            <a:ext cx="148463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1855" y="5160645"/>
            <a:ext cx="41332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5815" y="6021705"/>
            <a:ext cx="104457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2108" y="6093074"/>
            <a:ext cx="3118392" cy="47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965200" y="6741160"/>
            <a:ext cx="9307195" cy="76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304925"/>
            <a:ext cx="10363835" cy="555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1363980"/>
            <a:ext cx="153797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1025" y="1776095"/>
            <a:ext cx="432625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93695" y="2346325"/>
            <a:ext cx="211645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36210" y="2752725"/>
            <a:ext cx="72390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34335" y="3191510"/>
            <a:ext cx="57912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04515" y="4141470"/>
            <a:ext cx="172148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48630" y="4050030"/>
            <a:ext cx="45339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27985" y="4968240"/>
            <a:ext cx="19697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212080" y="4968240"/>
            <a:ext cx="48196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34970" y="5949315"/>
            <a:ext cx="55118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212080" y="5796280"/>
            <a:ext cx="210185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9" grpId="0" bldLvl="0" animBg="1"/>
      <p:bldP spid="23" grpId="0" bldLvl="0" animBg="1"/>
      <p:bldP spid="25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6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2"/>
          <a:stretch>
            <a:fillRect/>
          </a:stretch>
        </p:blipFill>
        <p:spPr>
          <a:xfrm>
            <a:off x="479425" y="1269010"/>
            <a:ext cx="11339830" cy="54797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9709150" cy="54419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268730"/>
            <a:ext cx="10614660" cy="5556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99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80285"/>
            <a:ext cx="10751185" cy="160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2025-01-11T12:11:42Z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