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8" r:id="rId4"/>
    <p:sldId id="324" r:id="rId5"/>
    <p:sldId id="351" r:id="rId6"/>
    <p:sldId id="349" r:id="rId7"/>
    <p:sldId id="348" r:id="rId8"/>
    <p:sldId id="346" r:id="rId9"/>
    <p:sldId id="345" r:id="rId10"/>
    <p:sldId id="341" r:id="rId11"/>
    <p:sldId id="340" r:id="rId12"/>
    <p:sldId id="339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3068955"/>
            <a:ext cx="9370060" cy="755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36625"/>
            <a:ext cx="10967085" cy="5188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3" b="69718"/>
          <a:stretch>
            <a:fillRect/>
          </a:stretch>
        </p:blipFill>
        <p:spPr>
          <a:xfrm>
            <a:off x="983615" y="6125210"/>
            <a:ext cx="10967085" cy="7664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75"/>
          <a:stretch>
            <a:fillRect/>
          </a:stretch>
        </p:blipFill>
        <p:spPr>
          <a:xfrm>
            <a:off x="479425" y="1196340"/>
            <a:ext cx="11067415" cy="183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7080" y="2401570"/>
            <a:ext cx="7975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213100"/>
            <a:ext cx="11067415" cy="370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547960"/>
            <a:ext cx="437984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99425" cy="1115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39695"/>
            <a:ext cx="11340000" cy="39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3530172"/>
            <a:ext cx="437984" cy="3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00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77855" cy="5748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7040" y="2247900"/>
            <a:ext cx="6769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060575"/>
            <a:ext cx="10801350" cy="2623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2924810"/>
            <a:ext cx="161226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1585" y="3357245"/>
            <a:ext cx="138938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530" y="3861435"/>
            <a:ext cx="138938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0" y="3861435"/>
            <a:ext cx="75120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10970260" cy="57962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4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82975"/>
            <a:ext cx="1070165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474210"/>
            <a:ext cx="106349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495" y="5450205"/>
            <a:ext cx="1067879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60930"/>
            <a:ext cx="1080960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16605"/>
            <a:ext cx="10934700" cy="160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916430"/>
            <a:ext cx="10937240" cy="4914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8720"/>
            <a:ext cx="11340000" cy="285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844675"/>
            <a:ext cx="8288020" cy="1125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" y="1268730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2775"/>
            <a:ext cx="11340000" cy="383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82550" y="6087610"/>
            <a:ext cx="371335" cy="41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559986"/>
            <a:ext cx="437984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438370"/>
            <a:ext cx="11340000" cy="18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12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