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78" r:id="rId4"/>
    <p:sldId id="324" r:id="rId5"/>
    <p:sldId id="351" r:id="rId6"/>
    <p:sldId id="349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457450"/>
            <a:ext cx="77343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404847"/>
            <a:ext cx="352292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82718"/>
            <a:ext cx="342770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981950" cy="1111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46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52272"/>
            <a:ext cx="371335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1080135"/>
            <a:ext cx="11389995" cy="2981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983990"/>
            <a:ext cx="11186226" cy="8618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869180"/>
            <a:ext cx="11186437" cy="19611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204720"/>
            <a:ext cx="10607040" cy="2554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40145" y="2698115"/>
            <a:ext cx="845185" cy="4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44150" y="2698115"/>
            <a:ext cx="845185" cy="4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9625" y="3198495"/>
            <a:ext cx="84518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215" y="3198495"/>
            <a:ext cx="84518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3573145"/>
            <a:ext cx="845185" cy="30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0" y="4077335"/>
            <a:ext cx="845185" cy="31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675" y="4436745"/>
            <a:ext cx="1028700" cy="30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090" y="5129530"/>
            <a:ext cx="10298430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68675"/>
            <a:ext cx="100266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246245"/>
            <a:ext cx="99193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57775"/>
            <a:ext cx="100012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6019165"/>
            <a:ext cx="869315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71065"/>
            <a:ext cx="11340000" cy="484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5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53890"/>
            <a:ext cx="11340000" cy="263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4171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4439229"/>
            <a:ext cx="342770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232874"/>
            <a:ext cx="437984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