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8" r:id="rId4"/>
    <p:sldId id="324" r:id="rId5"/>
    <p:sldId id="351" r:id="rId6"/>
    <p:sldId id="350" r:id="rId7"/>
    <p:sldId id="348" r:id="rId8"/>
    <p:sldId id="347" r:id="rId9"/>
    <p:sldId id="345" r:id="rId10"/>
    <p:sldId id="344" r:id="rId11"/>
    <p:sldId id="340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495550"/>
            <a:ext cx="847725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0430"/>
            <a:ext cx="11340000" cy="358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443298"/>
            <a:ext cx="43798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5156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6125" y="2056130"/>
            <a:ext cx="5156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262721"/>
            <a:ext cx="342770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79855"/>
            <a:ext cx="11340000" cy="31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2692" y="3691599"/>
            <a:ext cx="428463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5"/>
          <a:stretch>
            <a:fillRect/>
          </a:stretch>
        </p:blipFill>
        <p:spPr>
          <a:xfrm>
            <a:off x="3143885" y="4004945"/>
            <a:ext cx="5936615" cy="270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9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04720"/>
            <a:ext cx="8332470" cy="3480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2132965"/>
            <a:ext cx="150685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3357245"/>
            <a:ext cx="150685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4149090"/>
            <a:ext cx="12985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4633595"/>
            <a:ext cx="129857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5013325"/>
            <a:ext cx="144272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234382"/>
            <a:ext cx="9721360" cy="4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96565"/>
            <a:ext cx="972566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2085" y="3803015"/>
            <a:ext cx="1002982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7815"/>
            <a:ext cx="9644062" cy="55483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934845"/>
            <a:ext cx="88792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2673985"/>
            <a:ext cx="85020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3442335"/>
            <a:ext cx="87426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201795"/>
            <a:ext cx="86379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936490"/>
            <a:ext cx="87426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5666105"/>
            <a:ext cx="905129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18" grpId="0" bldLvl="0" animBg="1"/>
      <p:bldP spid="24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295"/>
            <a:ext cx="11340000" cy="397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1152245"/>
            <a:ext cx="11340000" cy="37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98"/>
          <a:stretch>
            <a:fillRect/>
          </a:stretch>
        </p:blipFill>
        <p:spPr>
          <a:xfrm>
            <a:off x="360045" y="5085715"/>
            <a:ext cx="11339830" cy="1656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27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3675" y="4632325"/>
            <a:ext cx="54673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3794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575" y="1151890"/>
            <a:ext cx="7136037" cy="23788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00" y="3500475"/>
            <a:ext cx="7136606" cy="26572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10" y="5949035"/>
            <a:ext cx="11340000" cy="901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