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80" r:id="rId4"/>
    <p:sldId id="324" r:id="rId5"/>
    <p:sldId id="352" r:id="rId6"/>
    <p:sldId id="350" r:id="rId7"/>
    <p:sldId id="348" r:id="rId8"/>
    <p:sldId id="347" r:id="rId9"/>
    <p:sldId id="345" r:id="rId10"/>
    <p:sldId id="342" r:id="rId11"/>
    <p:sldId id="341" r:id="rId12"/>
    <p:sldId id="340" r:id="rId13"/>
    <p:sldId id="339" r:id="rId14"/>
    <p:sldId id="336" r:id="rId15"/>
    <p:sldId id="335" r:id="rId16"/>
    <p:sldId id="334" r:id="rId17"/>
    <p:sldId id="333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3019425"/>
            <a:ext cx="71628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975"/>
            <a:ext cx="10245090" cy="5621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7195" y="4129405"/>
            <a:ext cx="99441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85" y="1052830"/>
            <a:ext cx="10720705" cy="40767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3" b="5298"/>
          <a:stretch>
            <a:fillRect/>
          </a:stretch>
        </p:blipFill>
        <p:spPr>
          <a:xfrm>
            <a:off x="4871720" y="4725035"/>
            <a:ext cx="2880360" cy="20885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10676255" cy="817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015" y="1395095"/>
            <a:ext cx="57531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2086610"/>
            <a:ext cx="10676255" cy="4771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2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5547489"/>
            <a:ext cx="342770" cy="39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" y="1007745"/>
            <a:ext cx="10302240" cy="30016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3932555"/>
            <a:ext cx="10302240" cy="20142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021070"/>
            <a:ext cx="10302240" cy="8242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479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3779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5886" y="1337349"/>
            <a:ext cx="348544" cy="36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224280"/>
            <a:ext cx="10033000" cy="55987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412875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276475"/>
            <a:ext cx="10384155" cy="24688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27320" y="2127250"/>
            <a:ext cx="1113155" cy="423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400415" y="2132965"/>
            <a:ext cx="1113155" cy="423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7620" y="3429000"/>
            <a:ext cx="1113155" cy="43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649980"/>
            <a:ext cx="1071245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628515"/>
            <a:ext cx="1073721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688965"/>
            <a:ext cx="1100074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76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652395"/>
            <a:ext cx="1080008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607435"/>
            <a:ext cx="1071753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636770"/>
            <a:ext cx="616966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943735"/>
            <a:ext cx="9671685" cy="48952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341120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8720"/>
            <a:ext cx="11340000" cy="1064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24280"/>
            <a:ext cx="10139045" cy="55581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03"/>
          <a:stretch>
            <a:fillRect/>
          </a:stretch>
        </p:blipFill>
        <p:spPr>
          <a:xfrm>
            <a:off x="767080" y="2348865"/>
            <a:ext cx="10478770" cy="28422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268730"/>
            <a:ext cx="11810047" cy="60293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90" b="72243"/>
          <a:stretch>
            <a:fillRect/>
          </a:stretch>
        </p:blipFill>
        <p:spPr>
          <a:xfrm>
            <a:off x="551180" y="1557020"/>
            <a:ext cx="3591560" cy="85915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81"/>
          <a:stretch>
            <a:fillRect/>
          </a:stretch>
        </p:blipFill>
        <p:spPr>
          <a:xfrm>
            <a:off x="1271270" y="5013325"/>
            <a:ext cx="10478770" cy="197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63" r="5605"/>
          <a:stretch>
            <a:fillRect/>
          </a:stretch>
        </p:blipFill>
        <p:spPr>
          <a:xfrm>
            <a:off x="479425" y="1353465"/>
            <a:ext cx="10704240" cy="2147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7919" y="1603067"/>
            <a:ext cx="371335" cy="40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428720"/>
            <a:ext cx="11340000" cy="31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96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348585"/>
            <a:ext cx="11340000" cy="223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1630" y="3752246"/>
            <a:ext cx="371335" cy="40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4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2025-01-08T06:48:19Z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