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5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-1603"/>
          <a:stretch>
            <a:fillRect/>
          </a:stretch>
        </p:blipFill>
        <p:spPr>
          <a:xfrm>
            <a:off x="3287395" y="3118485"/>
            <a:ext cx="6348095" cy="821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863794"/>
            <a:ext cx="238035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72640"/>
            <a:ext cx="11340000" cy="2990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0793" y="2410671"/>
            <a:ext cx="218992" cy="21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5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386553"/>
            <a:ext cx="238035" cy="2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4356588"/>
            <a:ext cx="10940100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4851708"/>
            <a:ext cx="10806801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95" y="5310505"/>
            <a:ext cx="1090231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5822906"/>
            <a:ext cx="10940100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463" y="6318026"/>
            <a:ext cx="76456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46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1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97145"/>
            <a:ext cx="11340000" cy="141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" y="5372100"/>
            <a:ext cx="1053973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99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5298451"/>
            <a:ext cx="4513148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11" y="5784558"/>
            <a:ext cx="7198186" cy="28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4332" y="6261133"/>
            <a:ext cx="7188664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9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806131"/>
            <a:ext cx="10397380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264202"/>
            <a:ext cx="10406901" cy="2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712730"/>
            <a:ext cx="10378337" cy="2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170801"/>
            <a:ext cx="10387858" cy="2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628872"/>
            <a:ext cx="3979949" cy="24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1785920"/>
            <a:ext cx="10416423" cy="2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2243076"/>
            <a:ext cx="10406901" cy="2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690707"/>
            <a:ext cx="10416423" cy="2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475" y="3147695"/>
            <a:ext cx="1057021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3595494"/>
            <a:ext cx="10425944" cy="2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4052650"/>
            <a:ext cx="6979194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98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25"/>
            <a:ext cx="11340000" cy="2655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2443631"/>
            <a:ext cx="218992" cy="2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5327901"/>
            <a:ext cx="10359294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5794470"/>
            <a:ext cx="10473550" cy="26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6280082"/>
            <a:ext cx="2094710" cy="2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1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790" y="3951605"/>
            <a:ext cx="1060894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868900"/>
            <a:ext cx="11340000" cy="18382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7045" y="5402285"/>
            <a:ext cx="10416423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88" y="5868997"/>
            <a:ext cx="10397380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31" y="6345233"/>
            <a:ext cx="10016522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4900176"/>
            <a:ext cx="8683526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76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08630"/>
            <a:ext cx="11340000" cy="395407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448310" y="6669405"/>
            <a:ext cx="10760710" cy="1079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68730"/>
            <a:ext cx="9414510" cy="55251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320824"/>
            <a:ext cx="10425945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797704"/>
            <a:ext cx="10406901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265047"/>
            <a:ext cx="10435466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732390"/>
            <a:ext cx="10425944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4209270"/>
            <a:ext cx="8274105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846727"/>
            <a:ext cx="1041642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3314454"/>
            <a:ext cx="10387858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3810818"/>
            <a:ext cx="723627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436100"/>
            <a:ext cx="247556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6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1919928"/>
            <a:ext cx="238035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2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930301"/>
            <a:ext cx="238035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143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8990" y="1940088"/>
            <a:ext cx="218992" cy="22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6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1366874"/>
            <a:ext cx="218992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1892064"/>
            <a:ext cx="218992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90629" y="3886713"/>
            <a:ext cx="238035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891867"/>
            <a:ext cx="257078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2025-01-11T12:00:46Z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