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02" r:id="rId3"/>
    <p:sldId id="324" r:id="rId4"/>
    <p:sldId id="359" r:id="rId5"/>
    <p:sldId id="358" r:id="rId6"/>
    <p:sldId id="357" r:id="rId7"/>
    <p:sldId id="356" r:id="rId8"/>
    <p:sldId id="355" r:id="rId9"/>
    <p:sldId id="354" r:id="rId10"/>
    <p:sldId id="353" r:id="rId11"/>
    <p:sldId id="352" r:id="rId12"/>
    <p:sldId id="351" r:id="rId13"/>
    <p:sldId id="350" r:id="rId14"/>
    <p:sldId id="349" r:id="rId15"/>
    <p:sldId id="348" r:id="rId16"/>
    <p:sldId id="347" r:id="rId17"/>
    <p:sldId id="346" r:id="rId18"/>
    <p:sldId id="344" r:id="rId19"/>
    <p:sldId id="343" r:id="rId20"/>
    <p:sldId id="342" r:id="rId21"/>
    <p:sldId id="341" r:id="rId22"/>
    <p:sldId id="340" r:id="rId23"/>
    <p:sldId id="339" r:id="rId24"/>
    <p:sldId id="338" r:id="rId25"/>
    <p:sldId id="337" r:id="rId26"/>
    <p:sldId id="336" r:id="rId27"/>
    <p:sldId id="335" r:id="rId28"/>
    <p:sldId id="334" r:id="rId29"/>
    <p:sldId id="333" r:id="rId30"/>
    <p:sldId id="332" r:id="rId31"/>
    <p:sldId id="331" r:id="rId32"/>
    <p:sldId id="330" r:id="rId33"/>
    <p:sldId id="329" r:id="rId34"/>
    <p:sldId id="328" r:id="rId35"/>
    <p:sldId id="327" r:id="rId36"/>
    <p:sldId id="326" r:id="rId37"/>
    <p:sldId id="325" r:id="rId38"/>
    <p:sldId id="396" r:id="rId39"/>
    <p:sldId id="397" r:id="rId40"/>
    <p:sldId id="398" r:id="rId41"/>
    <p:sldId id="399" r:id="rId42"/>
    <p:sldId id="400" r:id="rId43"/>
    <p:sldId id="401" r:id="rId44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0" Type="http://schemas.openxmlformats.org/officeDocument/2006/relationships/tags" Target="tags/tag1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notesMaster" Target="notesMasters/notesMaster1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7025" y="2995295"/>
            <a:ext cx="645795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6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2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2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4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599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2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356965"/>
            <a:ext cx="11340000" cy="2016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4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370685"/>
            <a:ext cx="11340000" cy="411599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2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0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4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199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36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0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0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319" y="3634998"/>
            <a:ext cx="9721360" cy="466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2650" y="4645025"/>
            <a:ext cx="10474960" cy="156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1999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921365" cy="560959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338705"/>
            <a:ext cx="977455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27330" y="3266440"/>
            <a:ext cx="986980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281170"/>
            <a:ext cx="973963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5215255"/>
            <a:ext cx="9527540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60045" y="6165850"/>
            <a:ext cx="370395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17" grpId="0" bldLvl="0" animBg="1"/>
      <p:bldP spid="19" grpId="0" bldLvl="0" animBg="1"/>
      <p:bldP spid="2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0399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40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2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3492500"/>
            <a:ext cx="1008062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464685"/>
            <a:ext cx="919861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6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2366810"/>
            <a:ext cx="9807051" cy="457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0500" y="3328670"/>
            <a:ext cx="185483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281018"/>
            <a:ext cx="9759445" cy="476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5271770"/>
            <a:ext cx="919416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bldLvl="0" animBg="1"/>
      <p:bldP spid="13" grpId="0" animBg="1"/>
      <p:bldP spid="1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80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99"/>
          <a:stretch>
            <a:fillRect/>
          </a:stretch>
        </p:blipFill>
        <p:spPr>
          <a:xfrm>
            <a:off x="3935730" y="1124585"/>
            <a:ext cx="3312795" cy="21615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3500755"/>
            <a:ext cx="10467022" cy="2683192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315" y="1196975"/>
            <a:ext cx="7985125" cy="542861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412875"/>
            <a:ext cx="9558338" cy="442341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99745" y="2348865"/>
            <a:ext cx="980694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499745" y="3296285"/>
            <a:ext cx="980694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35280" y="4364990"/>
            <a:ext cx="980694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9425" y="5179060"/>
            <a:ext cx="980694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340485"/>
            <a:ext cx="10492740" cy="270033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1340485"/>
            <a:ext cx="9712643" cy="540067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768850" y="2637155"/>
            <a:ext cx="595757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1362710" y="3644900"/>
            <a:ext cx="910653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415415" y="4580890"/>
            <a:ext cx="910653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3660" y="5591175"/>
            <a:ext cx="910653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340485"/>
            <a:ext cx="10492740" cy="469773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1268730"/>
            <a:ext cx="9038590" cy="5516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3795" y="3068955"/>
            <a:ext cx="800354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839470" y="4004945"/>
            <a:ext cx="910653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470" y="4940935"/>
            <a:ext cx="910653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470" y="5876925"/>
            <a:ext cx="9106535" cy="767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4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6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96975"/>
            <a:ext cx="10644505" cy="565594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2025-01-08T07:29:52Z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