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995" y="2390775"/>
            <a:ext cx="6429375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2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9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070" y="3404870"/>
            <a:ext cx="106203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070" y="4290695"/>
            <a:ext cx="107080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2020" y="5157470"/>
            <a:ext cx="107270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0595" y="6052820"/>
            <a:ext cx="820737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46630"/>
            <a:ext cx="1066482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114040"/>
            <a:ext cx="1096518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970655"/>
            <a:ext cx="1087183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15265" y="4923155"/>
            <a:ext cx="32245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6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7165" y="4244340"/>
            <a:ext cx="5441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39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6280" y="4285615"/>
            <a:ext cx="11264900" cy="15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975" y="3169285"/>
            <a:ext cx="10755630" cy="16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397496"/>
            <a:ext cx="371334" cy="4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0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464280"/>
            <a:ext cx="342770" cy="4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292955"/>
            <a:ext cx="11340000" cy="18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548976"/>
            <a:ext cx="437984" cy="39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420" y="2326640"/>
            <a:ext cx="851154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610" y="4128770"/>
            <a:ext cx="1027811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910"/>
          <a:stretch>
            <a:fillRect/>
          </a:stretch>
        </p:blipFill>
        <p:spPr>
          <a:xfrm>
            <a:off x="1127760" y="5805170"/>
            <a:ext cx="11339830" cy="76482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97610" y="4941570"/>
            <a:ext cx="1027811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5822315"/>
            <a:ext cx="1027811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0" r="6238"/>
          <a:stretch>
            <a:fillRect/>
          </a:stretch>
        </p:blipFill>
        <p:spPr>
          <a:xfrm>
            <a:off x="479425" y="1117600"/>
            <a:ext cx="10171430" cy="3175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41325" y="2073275"/>
            <a:ext cx="998855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1325" y="2913380"/>
            <a:ext cx="1006983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3789045"/>
            <a:ext cx="100952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" y="4220845"/>
            <a:ext cx="10847705" cy="254444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07670" y="4509135"/>
            <a:ext cx="1006983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5372735"/>
            <a:ext cx="10069830" cy="14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7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6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61440"/>
            <a:ext cx="11340000" cy="5796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17010"/>
            <a:ext cx="11340000" cy="2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510172"/>
            <a:ext cx="428463" cy="4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2025-01-08T03:56:41Z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