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79" r:id="rId4"/>
    <p:sldId id="324" r:id="rId5"/>
    <p:sldId id="350" r:id="rId6"/>
    <p:sldId id="348" r:id="rId7"/>
    <p:sldId id="347" r:id="rId8"/>
    <p:sldId id="345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2376170"/>
            <a:ext cx="763905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376380"/>
            <a:ext cx="380856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49425"/>
            <a:ext cx="380856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4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47445"/>
            <a:ext cx="7365365" cy="985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39645"/>
            <a:ext cx="11340000" cy="285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203430"/>
            <a:ext cx="380856" cy="39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91" r="36377"/>
          <a:stretch>
            <a:fillRect/>
          </a:stretch>
        </p:blipFill>
        <p:spPr>
          <a:xfrm>
            <a:off x="3576320" y="4653280"/>
            <a:ext cx="1728470" cy="21018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40"/>
          <a:stretch>
            <a:fillRect/>
          </a:stretch>
        </p:blipFill>
        <p:spPr>
          <a:xfrm>
            <a:off x="1110615" y="4708525"/>
            <a:ext cx="1457325" cy="21018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5" r="32181"/>
          <a:stretch>
            <a:fillRect/>
          </a:stretch>
        </p:blipFill>
        <p:spPr>
          <a:xfrm>
            <a:off x="9695815" y="4581525"/>
            <a:ext cx="1584280" cy="243840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39"/>
          <a:stretch>
            <a:fillRect/>
          </a:stretch>
        </p:blipFill>
        <p:spPr>
          <a:xfrm>
            <a:off x="6600190" y="4509135"/>
            <a:ext cx="230382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334107"/>
            <a:ext cx="380856" cy="39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084800"/>
            <a:ext cx="11340000" cy="9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4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1196975"/>
            <a:ext cx="9911715" cy="56045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500659"/>
            <a:ext cx="9721360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020" y="4323080"/>
            <a:ext cx="1005014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815" y="5106035"/>
            <a:ext cx="859282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132965"/>
            <a:ext cx="10509885" cy="3466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620" y="2047240"/>
            <a:ext cx="129349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1620" y="2545080"/>
            <a:ext cx="63373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9465" y="3996055"/>
            <a:ext cx="73152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8250" y="3996055"/>
            <a:ext cx="106172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1585" y="4364990"/>
            <a:ext cx="85725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1630" y="5229225"/>
            <a:ext cx="136842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410" y="3350895"/>
            <a:ext cx="766254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05"/>
          <a:stretch>
            <a:fillRect/>
          </a:stretch>
        </p:blipFill>
        <p:spPr>
          <a:xfrm>
            <a:off x="532765" y="2483485"/>
            <a:ext cx="10838815" cy="1747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340485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08"/>
          <a:stretch>
            <a:fillRect/>
          </a:stretch>
        </p:blipFill>
        <p:spPr>
          <a:xfrm>
            <a:off x="1991995" y="1943100"/>
            <a:ext cx="8292465" cy="7493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65" y="4149090"/>
            <a:ext cx="10838815" cy="2756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00" y="3500475"/>
            <a:ext cx="11340000" cy="271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6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916430"/>
            <a:ext cx="8903970" cy="11214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340485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4530"/>
            <a:ext cx="11340000" cy="36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538731"/>
            <a:ext cx="371335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343307"/>
            <a:ext cx="371335" cy="41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2025-01-08T06:32:26Z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