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71" r:id="rId4"/>
    <p:sldId id="370" r:id="rId5"/>
    <p:sldId id="324" r:id="rId6"/>
    <p:sldId id="347" r:id="rId7"/>
    <p:sldId id="346" r:id="rId8"/>
    <p:sldId id="344" r:id="rId9"/>
    <p:sldId id="343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1995" y="2619375"/>
            <a:ext cx="5667375" cy="1619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96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5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395373"/>
            <a:ext cx="342770" cy="390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88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4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1452933"/>
            <a:ext cx="380856" cy="40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32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5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1367047"/>
            <a:ext cx="371335" cy="40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80770"/>
            <a:ext cx="10605135" cy="25920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3789045"/>
            <a:ext cx="10605135" cy="3100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2330" y="4631055"/>
            <a:ext cx="58864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28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3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8060" y="1443165"/>
            <a:ext cx="380856" cy="390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6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269365"/>
            <a:ext cx="11810047" cy="6029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917065"/>
            <a:ext cx="9147175" cy="486791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8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62418" y="1414833"/>
            <a:ext cx="380856" cy="391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52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200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407035" y="4987925"/>
            <a:ext cx="10297160" cy="254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205"/>
            <a:ext cx="11340000" cy="380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46300"/>
            <a:ext cx="11378565" cy="149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1485265"/>
            <a:ext cx="8420626" cy="318039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t="62130" r="94666"/>
          <a:stretch>
            <a:fillRect/>
          </a:stretch>
        </p:blipFill>
        <p:spPr>
          <a:xfrm>
            <a:off x="589280" y="1341120"/>
            <a:ext cx="582930" cy="220408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204440"/>
            <a:ext cx="11340000" cy="2772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1341120"/>
            <a:ext cx="11810047" cy="60293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0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2254593"/>
            <a:ext cx="380856" cy="400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12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932910"/>
            <a:ext cx="11340000" cy="784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0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9974" y="1481311"/>
            <a:ext cx="437984" cy="390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35" y="1008380"/>
            <a:ext cx="10951210" cy="4142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11410" y="2800985"/>
            <a:ext cx="90043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5300980"/>
            <a:ext cx="10951210" cy="1513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368454"/>
            <a:ext cx="380856" cy="40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2025-01-08T04:50:04Z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